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20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diagrams/data19.xml" ContentType="application/vnd.openxmlformats-officedocument.drawingml.diagramData+xml"/>
  <Override PartName="/ppt/diagrams/data18.xml" ContentType="application/vnd.openxmlformats-officedocument.drawingml.diagramData+xml"/>
  <Override PartName="/ppt/diagrams/data24.xml" ContentType="application/vnd.openxmlformats-officedocument.drawingml.diagramData+xml"/>
  <Override PartName="/ppt/diagrams/data16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17.xml" ContentType="application/vnd.openxmlformats-officedocument.drawingml.diagramData+xml"/>
  <Override PartName="/ppt/diagrams/data1.xml" ContentType="application/vnd.openxmlformats-officedocument.drawingml.diagramData+xml"/>
  <Override PartName="/ppt/diagrams/data13.xml" ContentType="application/vnd.openxmlformats-officedocument.drawingml.diagramData+xml"/>
  <Override PartName="/ppt/slides/slide2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0.xml" ContentType="application/vnd.openxmlformats-officedocument.presentationml.slide+xml"/>
  <Override PartName="/ppt/slides/slide3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rawing21.xml" ContentType="application/vnd.ms-office.drawingml.diagramDrawing+xml"/>
  <Override PartName="/ppt/diagrams/colors21.xml" ContentType="application/vnd.openxmlformats-officedocument.drawingml.diagramColors+xml"/>
  <Override PartName="/ppt/diagrams/drawing24.xml" ContentType="application/vnd.ms-office.drawingml.diagramDrawing+xml"/>
  <Override PartName="/ppt/diagrams/layout21.xml" ContentType="application/vnd.openxmlformats-officedocument.drawingml.diagramLayout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quickStyle21.xml" ContentType="application/vnd.openxmlformats-officedocument.drawingml.diagramStyle+xml"/>
  <Override PartName="/ppt/diagrams/layout22.xml" ContentType="application/vnd.openxmlformats-officedocument.drawingml.diagramLayout+xml"/>
  <Override PartName="/ppt/diagrams/colors22.xml" ContentType="application/vnd.openxmlformats-officedocument.drawingml.diagramColors+xml"/>
  <Override PartName="/ppt/diagrams/drawing23.xml" ContentType="application/vnd.ms-office.drawingml.diagramDrawing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colors23.xml" ContentType="application/vnd.openxmlformats-officedocument.drawingml.diagramColors+xml"/>
  <Override PartName="/ppt/diagrams/drawing22.xml" ContentType="application/vnd.ms-office.drawingml.diagramDrawing+xml"/>
  <Override PartName="/ppt/theme/theme1.xml" ContentType="application/vnd.openxmlformats-officedocument.theme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quickStyle22.xml" ContentType="application/vnd.openxmlformats-officedocument.drawingml.diagramStyle+xml"/>
  <Override PartName="/ppt/diagrams/layout19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8.xml" ContentType="application/vnd.openxmlformats-officedocument.drawingml.diagramStyle+xml"/>
  <Override PartName="/ppt/diagrams/layout8.xml" ContentType="application/vnd.openxmlformats-officedocument.drawingml.diagramLayout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4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layout16.xml" ContentType="application/vnd.openxmlformats-officedocument.drawingml.diagramLayou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diagrams/quickStyle15.xml" ContentType="application/vnd.openxmlformats-officedocument.drawingml.diagramStyle+xml"/>
  <Override PartName="/ppt/diagrams/layout15.xml" ContentType="application/vnd.openxmlformats-officedocument.drawingml.diagramLayout+xml"/>
  <Override PartName="/ppt/diagrams/drawing14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9.xml" ContentType="application/vnd.ms-office.drawingml.diagramDrawing+xml"/>
  <Override PartName="/ppt/diagrams/colors19.xml" ContentType="application/vnd.openxmlformats-officedocument.drawingml.diagramColors+xml"/>
  <Override PartName="/ppt/diagrams/quickStyle19.xml" ContentType="application/vnd.openxmlformats-officedocument.drawingml.diagramStyle+xml"/>
  <Override PartName="/ppt/diagrams/drawing18.xml" ContentType="application/vnd.ms-office.drawingml.diagramDrawing+xml"/>
  <Override PartName="/ppt/diagrams/colors18.xml" ContentType="application/vnd.openxmlformats-officedocument.drawingml.diagramColors+xml"/>
  <Override PartName="/ppt/diagrams/quickStyle18.xml" ContentType="application/vnd.openxmlformats-officedocument.drawingml.diagramStyle+xml"/>
  <Override PartName="/ppt/diagrams/layout18.xml" ContentType="application/vnd.openxmlformats-officedocument.drawingml.diagramLayout+xml"/>
  <Override PartName="/ppt/diagrams/drawing17.xml" ContentType="application/vnd.ms-office.drawingml.diagramDrawing+xml"/>
  <Override PartName="/ppt/diagrams/colors14.xml" ContentType="application/vnd.openxmlformats-officedocument.drawingml.diagramColors+xml"/>
  <Override PartName="/ppt/diagrams/layout10.xml" ContentType="application/vnd.openxmlformats-officedocument.drawingml.diagramLayout+xml"/>
  <Override PartName="/ppt/diagrams/drawing11.xml" ContentType="application/vnd.ms-office.drawingml.diagramDrawing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quickStyle14.xml" ContentType="application/vnd.openxmlformats-officedocument.drawingml.diagramStyle+xml"/>
  <Override PartName="/ppt/diagrams/drawing12.xml" ContentType="application/vnd.ms-office.drawingml.diagramDrawing+xml"/>
  <Override PartName="/ppt/diagrams/quickStyle13.xml" ContentType="application/vnd.openxmlformats-officedocument.drawingml.diagramStyle+xml"/>
  <Override PartName="/ppt/diagrams/layout14.xml" ContentType="application/vnd.openxmlformats-officedocument.drawingml.diagramLayout+xml"/>
  <Override PartName="/ppt/diagrams/drawing13.xml" ContentType="application/vnd.ms-office.drawingml.diagramDrawing+xml"/>
  <Override PartName="/ppt/diagrams/layout13.xml" ContentType="application/vnd.openxmlformats-officedocument.drawingml.diagramLayout+xml"/>
  <Override PartName="/ppt/diagrams/colors13.xml" ContentType="application/vnd.openxmlformats-officedocument.drawingml.diagramCol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sldIdLst>
    <p:sldId id="375" r:id="rId2"/>
    <p:sldId id="515" r:id="rId3"/>
    <p:sldId id="437" r:id="rId4"/>
    <p:sldId id="462" r:id="rId5"/>
    <p:sldId id="517" r:id="rId6"/>
    <p:sldId id="448" r:id="rId7"/>
    <p:sldId id="443" r:id="rId8"/>
    <p:sldId id="444" r:id="rId9"/>
    <p:sldId id="488" r:id="rId10"/>
    <p:sldId id="449" r:id="rId11"/>
    <p:sldId id="492" r:id="rId12"/>
    <p:sldId id="465" r:id="rId13"/>
    <p:sldId id="466" r:id="rId14"/>
    <p:sldId id="474" r:id="rId15"/>
    <p:sldId id="495" r:id="rId16"/>
    <p:sldId id="496" r:id="rId17"/>
    <p:sldId id="498" r:id="rId18"/>
    <p:sldId id="501" r:id="rId19"/>
    <p:sldId id="476" r:id="rId20"/>
    <p:sldId id="479" r:id="rId21"/>
    <p:sldId id="477" r:id="rId22"/>
    <p:sldId id="467" r:id="rId23"/>
    <p:sldId id="481" r:id="rId24"/>
    <p:sldId id="510" r:id="rId25"/>
    <p:sldId id="514" r:id="rId26"/>
    <p:sldId id="469" r:id="rId27"/>
    <p:sldId id="471" r:id="rId28"/>
    <p:sldId id="480" r:id="rId29"/>
    <p:sldId id="502" r:id="rId30"/>
    <p:sldId id="503" r:id="rId31"/>
    <p:sldId id="504" r:id="rId32"/>
    <p:sldId id="505" r:id="rId33"/>
    <p:sldId id="458" r:id="rId34"/>
    <p:sldId id="454" r:id="rId35"/>
    <p:sldId id="457" r:id="rId36"/>
    <p:sldId id="442" r:id="rId37"/>
    <p:sldId id="406" r:id="rId3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03864"/>
    <a:srgbClr val="052665"/>
    <a:srgbClr val="9A822D"/>
    <a:srgbClr val="000000"/>
    <a:srgbClr val="FF6161"/>
    <a:srgbClr val="FFC1C1"/>
    <a:srgbClr val="F12D2D"/>
    <a:srgbClr val="FFC000"/>
    <a:srgbClr val="8C8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Açık Stil 3 - Vurgu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Orta Stil 1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ema Uygulanmış Stil 2 - Vurgu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Orta Stil 1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Orta Stil 1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5332" autoAdjust="0"/>
  </p:normalViewPr>
  <p:slideViewPr>
    <p:cSldViewPr snapToGrid="0">
      <p:cViewPr varScale="1">
        <p:scale>
          <a:sx n="115" d="100"/>
          <a:sy n="115" d="100"/>
        </p:scale>
        <p:origin x="30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3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&#246;rnek%20i&#351;%20tan&#305;m%20formu.docx" TargetMode="External"/><Relationship Id="rId2" Type="http://schemas.openxmlformats.org/officeDocument/2006/relationships/hyperlink" Target="Form_36%20&#304;&#351;%20Tan&#305;m&#305;%20ve%20Gerekleri%20Belgeleri.docx" TargetMode="External"/><Relationship Id="rId1" Type="http://schemas.openxmlformats.org/officeDocument/2006/relationships/hyperlink" Target="Form_37%20(Ortak%20G&#246;rev%20ve%20Sorumluluklar).docx" TargetMode="External"/><Relationship Id="rId4" Type="http://schemas.openxmlformats.org/officeDocument/2006/relationships/hyperlink" Target="Tabl_03%20G&#214;REV%20ENVANTER&#304;%20TABLOSU.doc" TargetMode="External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Form_36%20&#304;&#351;%20Tan&#305;m&#305;%20ve%20Gerekleri%20Belgeleri.docx" TargetMode="External"/><Relationship Id="rId2" Type="http://schemas.openxmlformats.org/officeDocument/2006/relationships/hyperlink" Target="Tabl_03%20G&#214;REV%20ENVANTER&#304;%20TABLOSU.doc" TargetMode="External"/><Relationship Id="rId1" Type="http://schemas.openxmlformats.org/officeDocument/2006/relationships/hyperlink" Target="Form_37%20(Ortak%20G&#246;rev%20ve%20Sorumluluklar).docx" TargetMode="External"/><Relationship Id="rId4" Type="http://schemas.openxmlformats.org/officeDocument/2006/relationships/hyperlink" Target="&#246;rnek%20i&#351;%20tan&#305;m%20formu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453C6-E293-4C1B-819C-8F7514E36B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9550276-94AD-43B4-B1B5-05AE9852D6F7}">
      <dgm:prSet custT="1"/>
      <dgm:spPr/>
      <dgm:t>
        <a:bodyPr anchor="ctr"/>
        <a:lstStyle/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İyi Yönetim</a:t>
          </a:r>
        </a:p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 =</a:t>
          </a:r>
        </a:p>
        <a:p>
          <a:pPr algn="ctr" rtl="0"/>
          <a:r>
            <a:rPr lang="tr-TR" sz="2800" b="1" dirty="0" smtClean="0">
              <a:solidFill>
                <a:schemeClr val="accent4"/>
              </a:solidFill>
            </a:rPr>
            <a:t>İç Kontrol</a:t>
          </a:r>
          <a:endParaRPr lang="tr-TR" sz="2800" b="1" dirty="0">
            <a:solidFill>
              <a:schemeClr val="accent4"/>
            </a:solidFill>
          </a:endParaRPr>
        </a:p>
      </dgm:t>
    </dgm:pt>
    <dgm:pt modelId="{D565B99D-E3E7-4420-8E69-AB1950A1F125}" type="parTrans" cxnId="{2ACA529F-F757-486E-A537-EEEDCB7532CD}">
      <dgm:prSet/>
      <dgm:spPr/>
      <dgm:t>
        <a:bodyPr/>
        <a:lstStyle/>
        <a:p>
          <a:endParaRPr lang="tr-TR"/>
        </a:p>
      </dgm:t>
    </dgm:pt>
    <dgm:pt modelId="{F2F2C5F4-87D5-49C8-8E58-E7D204DA9AF1}" type="sibTrans" cxnId="{2ACA529F-F757-486E-A537-EEEDCB7532CD}">
      <dgm:prSet/>
      <dgm:spPr/>
      <dgm:t>
        <a:bodyPr/>
        <a:lstStyle/>
        <a:p>
          <a:endParaRPr lang="tr-TR"/>
        </a:p>
      </dgm:t>
    </dgm:pt>
    <dgm:pt modelId="{972522AA-AF1C-4926-923C-30019BCF2DD4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5018 sayılı Kanunla kamu yönetim sistemine dahil olan</a:t>
          </a:r>
          <a:endParaRPr lang="tr-TR" sz="2400" dirty="0">
            <a:solidFill>
              <a:schemeClr val="bg1"/>
            </a:solidFill>
          </a:endParaRPr>
        </a:p>
      </dgm:t>
    </dgm:pt>
    <dgm:pt modelId="{EF7423B5-611A-45A9-AD7E-F2D90550FA67}" type="parTrans" cxnId="{26DF6264-04F4-4FC4-837B-38DF4DC65D22}">
      <dgm:prSet/>
      <dgm:spPr/>
      <dgm:t>
        <a:bodyPr/>
        <a:lstStyle/>
        <a:p>
          <a:endParaRPr lang="tr-TR"/>
        </a:p>
      </dgm:t>
    </dgm:pt>
    <dgm:pt modelId="{1DF090C1-DA74-488D-BB77-FBEF48360252}" type="sibTrans" cxnId="{26DF6264-04F4-4FC4-837B-38DF4DC65D22}">
      <dgm:prSet/>
      <dgm:spPr/>
      <dgm:t>
        <a:bodyPr/>
        <a:lstStyle/>
        <a:p>
          <a:endParaRPr lang="tr-TR"/>
        </a:p>
      </dgm:t>
    </dgm:pt>
    <dgm:pt modelId="{3CD0A112-B76A-4B52-99AE-70132D954AAA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Kamu kaynaklarının idarenin amaçlarına uygun olarak </a:t>
          </a:r>
          <a:r>
            <a:rPr lang="tr-TR" sz="2400" dirty="0" smtClean="0">
              <a:solidFill>
                <a:schemeClr val="accent4"/>
              </a:solidFill>
            </a:rPr>
            <a:t>etkin, ekonomik ve verimli</a:t>
          </a:r>
          <a:r>
            <a:rPr lang="tr-TR" sz="2400" dirty="0" smtClean="0">
              <a:solidFill>
                <a:schemeClr val="bg1"/>
              </a:solidFill>
            </a:rPr>
            <a:t> ve kullanılması,</a:t>
          </a:r>
          <a:endParaRPr lang="tr-TR" sz="2400" dirty="0">
            <a:solidFill>
              <a:schemeClr val="bg1"/>
            </a:solidFill>
          </a:endParaRPr>
        </a:p>
      </dgm:t>
    </dgm:pt>
    <dgm:pt modelId="{C729CF55-EC86-490A-B02B-36C218E22639}" type="parTrans" cxnId="{D4617A74-9DE5-4D91-8306-2B206C18A617}">
      <dgm:prSet/>
      <dgm:spPr/>
      <dgm:t>
        <a:bodyPr/>
        <a:lstStyle/>
        <a:p>
          <a:endParaRPr lang="tr-TR"/>
        </a:p>
      </dgm:t>
    </dgm:pt>
    <dgm:pt modelId="{5FA3E221-0A86-464C-B775-104E13BDB927}" type="sibTrans" cxnId="{D4617A74-9DE5-4D91-8306-2B206C18A617}">
      <dgm:prSet/>
      <dgm:spPr/>
      <dgm:t>
        <a:bodyPr/>
        <a:lstStyle/>
        <a:p>
          <a:endParaRPr lang="tr-TR"/>
        </a:p>
      </dgm:t>
    </dgm:pt>
    <dgm:pt modelId="{75682C4D-00F3-487C-AA1E-A26437DF008F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Mevzuata uygunluğun sağlanması, </a:t>
          </a:r>
          <a:endParaRPr lang="tr-TR" sz="2400" dirty="0">
            <a:solidFill>
              <a:schemeClr val="bg1"/>
            </a:solidFill>
          </a:endParaRPr>
        </a:p>
      </dgm:t>
    </dgm:pt>
    <dgm:pt modelId="{37CAB6CF-0E9A-4166-A854-E264841C28BE}" type="parTrans" cxnId="{AB29E805-B393-4ED0-AC64-8C7DC7853935}">
      <dgm:prSet/>
      <dgm:spPr/>
      <dgm:t>
        <a:bodyPr/>
        <a:lstStyle/>
        <a:p>
          <a:endParaRPr lang="tr-TR"/>
        </a:p>
      </dgm:t>
    </dgm:pt>
    <dgm:pt modelId="{7C8FE13C-AA97-42C4-9F03-AD61B0ED7BEE}" type="sibTrans" cxnId="{AB29E805-B393-4ED0-AC64-8C7DC7853935}">
      <dgm:prSet/>
      <dgm:spPr/>
      <dgm:t>
        <a:bodyPr/>
        <a:lstStyle/>
        <a:p>
          <a:endParaRPr lang="tr-TR"/>
        </a:p>
      </dgm:t>
    </dgm:pt>
    <dgm:pt modelId="{C628FF15-27BD-4F34-878C-5DCFF9BE3808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Zamanında ve güvenilir bilgi üretilmesi, </a:t>
          </a:r>
          <a:endParaRPr lang="tr-TR" sz="2400" dirty="0">
            <a:solidFill>
              <a:schemeClr val="bg1"/>
            </a:solidFill>
          </a:endParaRPr>
        </a:p>
      </dgm:t>
    </dgm:pt>
    <dgm:pt modelId="{60D53D48-82AF-4AB6-ADFE-27AA323E56F8}" type="parTrans" cxnId="{011572EE-1582-4336-965B-F93CFD7723C3}">
      <dgm:prSet/>
      <dgm:spPr/>
      <dgm:t>
        <a:bodyPr/>
        <a:lstStyle/>
        <a:p>
          <a:endParaRPr lang="tr-TR"/>
        </a:p>
      </dgm:t>
    </dgm:pt>
    <dgm:pt modelId="{2FEA5636-BA83-4057-9DD9-63C3B3101B59}" type="sibTrans" cxnId="{011572EE-1582-4336-965B-F93CFD7723C3}">
      <dgm:prSet/>
      <dgm:spPr/>
      <dgm:t>
        <a:bodyPr/>
        <a:lstStyle/>
        <a:p>
          <a:endParaRPr lang="tr-TR"/>
        </a:p>
      </dgm:t>
    </dgm:pt>
    <dgm:pt modelId="{F18E4A34-6F8C-4791-8FEF-1889790D4B80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Varlıkların korunması, yolsuzluk ve usulsüzlüklerin önlenmesi konularında </a:t>
          </a:r>
          <a:endParaRPr lang="tr-TR" sz="2400" dirty="0">
            <a:solidFill>
              <a:schemeClr val="bg1"/>
            </a:solidFill>
          </a:endParaRPr>
        </a:p>
      </dgm:t>
    </dgm:pt>
    <dgm:pt modelId="{4CB0F985-AC58-4B4C-8CD3-8866B8B0BCDC}" type="parTrans" cxnId="{AFE53759-6CBC-42E4-B0B0-96FE18163CD9}">
      <dgm:prSet/>
      <dgm:spPr/>
      <dgm:t>
        <a:bodyPr/>
        <a:lstStyle/>
        <a:p>
          <a:endParaRPr lang="tr-TR"/>
        </a:p>
      </dgm:t>
    </dgm:pt>
    <dgm:pt modelId="{1111B97F-58C9-44F2-B7E4-E41ED061E637}" type="sibTrans" cxnId="{AFE53759-6CBC-42E4-B0B0-96FE18163CD9}">
      <dgm:prSet/>
      <dgm:spPr/>
      <dgm:t>
        <a:bodyPr/>
        <a:lstStyle/>
        <a:p>
          <a:endParaRPr lang="tr-TR"/>
        </a:p>
      </dgm:t>
    </dgm:pt>
    <dgm:pt modelId="{0694FA03-E095-4C3B-A02D-BADC577C63A6}">
      <dgm:prSet custT="1"/>
      <dgm:spPr/>
      <dgm:t>
        <a:bodyPr/>
        <a:lstStyle/>
        <a:p>
          <a:pPr rtl="0"/>
          <a:r>
            <a:rPr lang="tr-TR" sz="2400" dirty="0" smtClean="0">
              <a:solidFill>
                <a:schemeClr val="bg1"/>
              </a:solidFill>
            </a:rPr>
            <a:t>Yeterli ve makul güvence sağlamak üzere kurulması zorunlu kılınan bir </a:t>
          </a:r>
          <a:r>
            <a:rPr lang="tr-TR" sz="2400" b="1" dirty="0" smtClean="0">
              <a:solidFill>
                <a:srgbClr val="FFC000"/>
              </a:solidFill>
            </a:rPr>
            <a:t>yönetim aracıdır.</a:t>
          </a:r>
          <a:endParaRPr lang="tr-TR" sz="2400" dirty="0">
            <a:solidFill>
              <a:srgbClr val="FFC000"/>
            </a:solidFill>
          </a:endParaRPr>
        </a:p>
      </dgm:t>
    </dgm:pt>
    <dgm:pt modelId="{CBAE2AB4-6B50-4DE9-8FA1-006F4766378B}" type="parTrans" cxnId="{1D5A506E-F9E6-4522-A7C9-3AABC6D43711}">
      <dgm:prSet/>
      <dgm:spPr/>
      <dgm:t>
        <a:bodyPr/>
        <a:lstStyle/>
        <a:p>
          <a:endParaRPr lang="tr-TR"/>
        </a:p>
      </dgm:t>
    </dgm:pt>
    <dgm:pt modelId="{029AEB43-B850-4A37-B58C-CBDC61BD0276}" type="sibTrans" cxnId="{1D5A506E-F9E6-4522-A7C9-3AABC6D43711}">
      <dgm:prSet/>
      <dgm:spPr/>
      <dgm:t>
        <a:bodyPr/>
        <a:lstStyle/>
        <a:p>
          <a:endParaRPr lang="tr-TR"/>
        </a:p>
      </dgm:t>
    </dgm:pt>
    <dgm:pt modelId="{F630992A-7DDC-4AA8-825B-5C07FFD6F440}" type="pres">
      <dgm:prSet presAssocID="{E23453C6-E293-4C1B-819C-8F7514E36B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3DCCEF9-3A40-477D-BE41-EA45CC28F211}" type="pres">
      <dgm:prSet presAssocID="{F9550276-94AD-43B4-B1B5-05AE9852D6F7}" presName="thickLine" presStyleLbl="alignNode1" presStyleIdx="0" presStyleCnt="1"/>
      <dgm:spPr/>
    </dgm:pt>
    <dgm:pt modelId="{EEA90204-B4F1-42A6-89F4-7F18F0F897A4}" type="pres">
      <dgm:prSet presAssocID="{F9550276-94AD-43B4-B1B5-05AE9852D6F7}" presName="horz1" presStyleCnt="0"/>
      <dgm:spPr/>
    </dgm:pt>
    <dgm:pt modelId="{E142CCB7-2112-47F3-A3D2-696849CC1204}" type="pres">
      <dgm:prSet presAssocID="{F9550276-94AD-43B4-B1B5-05AE9852D6F7}" presName="tx1" presStyleLbl="revTx" presStyleIdx="0" presStyleCnt="7" custScaleX="97811"/>
      <dgm:spPr/>
      <dgm:t>
        <a:bodyPr/>
        <a:lstStyle/>
        <a:p>
          <a:endParaRPr lang="tr-TR"/>
        </a:p>
      </dgm:t>
    </dgm:pt>
    <dgm:pt modelId="{D1DE781A-1EBA-4CB0-94CD-4FF8F230170D}" type="pres">
      <dgm:prSet presAssocID="{F9550276-94AD-43B4-B1B5-05AE9852D6F7}" presName="vert1" presStyleCnt="0"/>
      <dgm:spPr/>
    </dgm:pt>
    <dgm:pt modelId="{3F2ABB0A-0528-42B4-A00F-1A53283BDE27}" type="pres">
      <dgm:prSet presAssocID="{972522AA-AF1C-4926-923C-30019BCF2DD4}" presName="vertSpace2a" presStyleCnt="0"/>
      <dgm:spPr/>
    </dgm:pt>
    <dgm:pt modelId="{D71A02B2-8DC5-41A7-B603-160270752296}" type="pres">
      <dgm:prSet presAssocID="{972522AA-AF1C-4926-923C-30019BCF2DD4}" presName="horz2" presStyleCnt="0"/>
      <dgm:spPr/>
    </dgm:pt>
    <dgm:pt modelId="{D99A2170-5432-47E4-9039-CD7867372ADB}" type="pres">
      <dgm:prSet presAssocID="{972522AA-AF1C-4926-923C-30019BCF2DD4}" presName="horzSpace2" presStyleCnt="0"/>
      <dgm:spPr/>
    </dgm:pt>
    <dgm:pt modelId="{A80730BF-85B6-4FFA-AF0C-E6F91CB9624C}" type="pres">
      <dgm:prSet presAssocID="{972522AA-AF1C-4926-923C-30019BCF2DD4}" presName="tx2" presStyleLbl="revTx" presStyleIdx="1" presStyleCnt="7"/>
      <dgm:spPr/>
      <dgm:t>
        <a:bodyPr/>
        <a:lstStyle/>
        <a:p>
          <a:endParaRPr lang="tr-TR"/>
        </a:p>
      </dgm:t>
    </dgm:pt>
    <dgm:pt modelId="{75FD6EF5-1AE7-4968-A673-F522E5E79E08}" type="pres">
      <dgm:prSet presAssocID="{972522AA-AF1C-4926-923C-30019BCF2DD4}" presName="vert2" presStyleCnt="0"/>
      <dgm:spPr/>
    </dgm:pt>
    <dgm:pt modelId="{7BBAC04B-08D5-4A84-B3CB-A9EE9BB1D6D7}" type="pres">
      <dgm:prSet presAssocID="{972522AA-AF1C-4926-923C-30019BCF2DD4}" presName="thinLine2b" presStyleLbl="callout" presStyleIdx="0" presStyleCnt="6"/>
      <dgm:spPr/>
    </dgm:pt>
    <dgm:pt modelId="{FDFF9F62-3A66-476D-8E19-0A0F3C1723B0}" type="pres">
      <dgm:prSet presAssocID="{972522AA-AF1C-4926-923C-30019BCF2DD4}" presName="vertSpace2b" presStyleCnt="0"/>
      <dgm:spPr/>
    </dgm:pt>
    <dgm:pt modelId="{5F6F235F-F8C8-4DD0-924C-4366B1F0019F}" type="pres">
      <dgm:prSet presAssocID="{3CD0A112-B76A-4B52-99AE-70132D954AAA}" presName="horz2" presStyleCnt="0"/>
      <dgm:spPr/>
    </dgm:pt>
    <dgm:pt modelId="{D10A7102-6E52-442D-A839-DF703FE6606A}" type="pres">
      <dgm:prSet presAssocID="{3CD0A112-B76A-4B52-99AE-70132D954AAA}" presName="horzSpace2" presStyleCnt="0"/>
      <dgm:spPr/>
    </dgm:pt>
    <dgm:pt modelId="{D1740FE3-7693-4156-8E85-974D6B4648EE}" type="pres">
      <dgm:prSet presAssocID="{3CD0A112-B76A-4B52-99AE-70132D954AAA}" presName="tx2" presStyleLbl="revTx" presStyleIdx="2" presStyleCnt="7" custScaleY="169210"/>
      <dgm:spPr/>
      <dgm:t>
        <a:bodyPr/>
        <a:lstStyle/>
        <a:p>
          <a:endParaRPr lang="tr-TR"/>
        </a:p>
      </dgm:t>
    </dgm:pt>
    <dgm:pt modelId="{AC7F2666-E658-47CC-88D0-808C80575BC8}" type="pres">
      <dgm:prSet presAssocID="{3CD0A112-B76A-4B52-99AE-70132D954AAA}" presName="vert2" presStyleCnt="0"/>
      <dgm:spPr/>
    </dgm:pt>
    <dgm:pt modelId="{76982CA9-A3A1-41ED-ADF8-65D453D80DC0}" type="pres">
      <dgm:prSet presAssocID="{3CD0A112-B76A-4B52-99AE-70132D954AAA}" presName="thinLine2b" presStyleLbl="callout" presStyleIdx="1" presStyleCnt="6"/>
      <dgm:spPr/>
    </dgm:pt>
    <dgm:pt modelId="{1ABD5C95-E82D-48F1-8C0C-FF5A81EE3DA2}" type="pres">
      <dgm:prSet presAssocID="{3CD0A112-B76A-4B52-99AE-70132D954AAA}" presName="vertSpace2b" presStyleCnt="0"/>
      <dgm:spPr/>
    </dgm:pt>
    <dgm:pt modelId="{7A551A36-52B7-4A18-9F22-CD0B8205BA80}" type="pres">
      <dgm:prSet presAssocID="{75682C4D-00F3-487C-AA1E-A26437DF008F}" presName="horz2" presStyleCnt="0"/>
      <dgm:spPr/>
    </dgm:pt>
    <dgm:pt modelId="{93BBE158-B683-4016-AAAA-4AF55F2DE59A}" type="pres">
      <dgm:prSet presAssocID="{75682C4D-00F3-487C-AA1E-A26437DF008F}" presName="horzSpace2" presStyleCnt="0"/>
      <dgm:spPr/>
    </dgm:pt>
    <dgm:pt modelId="{BCD97BF8-8B74-4830-B9D5-9CCED5EE73AE}" type="pres">
      <dgm:prSet presAssocID="{75682C4D-00F3-487C-AA1E-A26437DF008F}" presName="tx2" presStyleLbl="revTx" presStyleIdx="3" presStyleCnt="7"/>
      <dgm:spPr/>
      <dgm:t>
        <a:bodyPr/>
        <a:lstStyle/>
        <a:p>
          <a:endParaRPr lang="tr-TR"/>
        </a:p>
      </dgm:t>
    </dgm:pt>
    <dgm:pt modelId="{08FC29C4-56AF-4EE8-A68F-FFDA2D4766A4}" type="pres">
      <dgm:prSet presAssocID="{75682C4D-00F3-487C-AA1E-A26437DF008F}" presName="vert2" presStyleCnt="0"/>
      <dgm:spPr/>
    </dgm:pt>
    <dgm:pt modelId="{0FBDBEE0-A8EE-4EC6-B051-8AA7497613B6}" type="pres">
      <dgm:prSet presAssocID="{75682C4D-00F3-487C-AA1E-A26437DF008F}" presName="thinLine2b" presStyleLbl="callout" presStyleIdx="2" presStyleCnt="6"/>
      <dgm:spPr/>
    </dgm:pt>
    <dgm:pt modelId="{A5EB326A-A94E-4B66-B39B-21CEFD6205B7}" type="pres">
      <dgm:prSet presAssocID="{75682C4D-00F3-487C-AA1E-A26437DF008F}" presName="vertSpace2b" presStyleCnt="0"/>
      <dgm:spPr/>
    </dgm:pt>
    <dgm:pt modelId="{A68D6EF5-6C30-48E1-9B83-9BA8711F08A3}" type="pres">
      <dgm:prSet presAssocID="{C628FF15-27BD-4F34-878C-5DCFF9BE3808}" presName="horz2" presStyleCnt="0"/>
      <dgm:spPr/>
    </dgm:pt>
    <dgm:pt modelId="{A9938AC1-F5D1-466E-9510-60F8D68B2FC4}" type="pres">
      <dgm:prSet presAssocID="{C628FF15-27BD-4F34-878C-5DCFF9BE3808}" presName="horzSpace2" presStyleCnt="0"/>
      <dgm:spPr/>
    </dgm:pt>
    <dgm:pt modelId="{5A52F97C-E413-4366-A3CF-F9088F95D7C5}" type="pres">
      <dgm:prSet presAssocID="{C628FF15-27BD-4F34-878C-5DCFF9BE3808}" presName="tx2" presStyleLbl="revTx" presStyleIdx="4" presStyleCnt="7"/>
      <dgm:spPr/>
      <dgm:t>
        <a:bodyPr/>
        <a:lstStyle/>
        <a:p>
          <a:endParaRPr lang="tr-TR"/>
        </a:p>
      </dgm:t>
    </dgm:pt>
    <dgm:pt modelId="{E0D2EEF8-0F28-4002-AB17-9FF43BA83397}" type="pres">
      <dgm:prSet presAssocID="{C628FF15-27BD-4F34-878C-5DCFF9BE3808}" presName="vert2" presStyleCnt="0"/>
      <dgm:spPr/>
    </dgm:pt>
    <dgm:pt modelId="{B7545C01-AA87-4DD4-B9DC-65ABA25680A2}" type="pres">
      <dgm:prSet presAssocID="{C628FF15-27BD-4F34-878C-5DCFF9BE3808}" presName="thinLine2b" presStyleLbl="callout" presStyleIdx="3" presStyleCnt="6"/>
      <dgm:spPr/>
    </dgm:pt>
    <dgm:pt modelId="{239B184E-4DDF-4D3E-8F2A-9AE99C530102}" type="pres">
      <dgm:prSet presAssocID="{C628FF15-27BD-4F34-878C-5DCFF9BE3808}" presName="vertSpace2b" presStyleCnt="0"/>
      <dgm:spPr/>
    </dgm:pt>
    <dgm:pt modelId="{3BF1ABF3-0AF4-4024-A3D3-0E0C3FDF8402}" type="pres">
      <dgm:prSet presAssocID="{F18E4A34-6F8C-4791-8FEF-1889790D4B80}" presName="horz2" presStyleCnt="0"/>
      <dgm:spPr/>
    </dgm:pt>
    <dgm:pt modelId="{E88787FE-0218-42B2-8DF6-F1858EAF3067}" type="pres">
      <dgm:prSet presAssocID="{F18E4A34-6F8C-4791-8FEF-1889790D4B80}" presName="horzSpace2" presStyleCnt="0"/>
      <dgm:spPr/>
    </dgm:pt>
    <dgm:pt modelId="{85669980-8084-4869-ACE5-3B9BD81089C2}" type="pres">
      <dgm:prSet presAssocID="{F18E4A34-6F8C-4791-8FEF-1889790D4B80}" presName="tx2" presStyleLbl="revTx" presStyleIdx="5" presStyleCnt="7" custScaleY="163366"/>
      <dgm:spPr/>
      <dgm:t>
        <a:bodyPr/>
        <a:lstStyle/>
        <a:p>
          <a:endParaRPr lang="tr-TR"/>
        </a:p>
      </dgm:t>
    </dgm:pt>
    <dgm:pt modelId="{76FEE2CB-09FD-4B0B-B754-BB3D8A4C9BA6}" type="pres">
      <dgm:prSet presAssocID="{F18E4A34-6F8C-4791-8FEF-1889790D4B80}" presName="vert2" presStyleCnt="0"/>
      <dgm:spPr/>
    </dgm:pt>
    <dgm:pt modelId="{FA28418C-5644-4927-9980-95EFD714E08E}" type="pres">
      <dgm:prSet presAssocID="{F18E4A34-6F8C-4791-8FEF-1889790D4B80}" presName="thinLine2b" presStyleLbl="callout" presStyleIdx="4" presStyleCnt="6"/>
      <dgm:spPr/>
    </dgm:pt>
    <dgm:pt modelId="{749E89F0-755B-4A82-B82D-F13E396BC7B8}" type="pres">
      <dgm:prSet presAssocID="{F18E4A34-6F8C-4791-8FEF-1889790D4B80}" presName="vertSpace2b" presStyleCnt="0"/>
      <dgm:spPr/>
    </dgm:pt>
    <dgm:pt modelId="{7AB4D0C3-151F-4483-B1CC-E566D2FA18FF}" type="pres">
      <dgm:prSet presAssocID="{0694FA03-E095-4C3B-A02D-BADC577C63A6}" presName="horz2" presStyleCnt="0"/>
      <dgm:spPr/>
    </dgm:pt>
    <dgm:pt modelId="{4BFD08E7-0392-4BE5-BA30-04A62B387188}" type="pres">
      <dgm:prSet presAssocID="{0694FA03-E095-4C3B-A02D-BADC577C63A6}" presName="horzSpace2" presStyleCnt="0"/>
      <dgm:spPr/>
    </dgm:pt>
    <dgm:pt modelId="{65829877-695E-4D12-B798-DC40EE816A37}" type="pres">
      <dgm:prSet presAssocID="{0694FA03-E095-4C3B-A02D-BADC577C63A6}" presName="tx2" presStyleLbl="revTx" presStyleIdx="6" presStyleCnt="7" custScaleY="147839"/>
      <dgm:spPr/>
      <dgm:t>
        <a:bodyPr/>
        <a:lstStyle/>
        <a:p>
          <a:endParaRPr lang="tr-TR"/>
        </a:p>
      </dgm:t>
    </dgm:pt>
    <dgm:pt modelId="{B96F211A-957C-44B9-9090-4D752BF5B86A}" type="pres">
      <dgm:prSet presAssocID="{0694FA03-E095-4C3B-A02D-BADC577C63A6}" presName="vert2" presStyleCnt="0"/>
      <dgm:spPr/>
    </dgm:pt>
    <dgm:pt modelId="{70404CC1-FF3F-46CB-BD73-16D1CF3E94D3}" type="pres">
      <dgm:prSet presAssocID="{0694FA03-E095-4C3B-A02D-BADC577C63A6}" presName="thinLine2b" presStyleLbl="callout" presStyleIdx="5" presStyleCnt="6"/>
      <dgm:spPr/>
    </dgm:pt>
    <dgm:pt modelId="{E7652BC6-39F0-437F-969C-425BC351A5C1}" type="pres">
      <dgm:prSet presAssocID="{0694FA03-E095-4C3B-A02D-BADC577C63A6}" presName="vertSpace2b" presStyleCnt="0"/>
      <dgm:spPr/>
    </dgm:pt>
  </dgm:ptLst>
  <dgm:cxnLst>
    <dgm:cxn modelId="{AB29E805-B393-4ED0-AC64-8C7DC7853935}" srcId="{F9550276-94AD-43B4-B1B5-05AE9852D6F7}" destId="{75682C4D-00F3-487C-AA1E-A26437DF008F}" srcOrd="2" destOrd="0" parTransId="{37CAB6CF-0E9A-4166-A854-E264841C28BE}" sibTransId="{7C8FE13C-AA97-42C4-9F03-AD61B0ED7BEE}"/>
    <dgm:cxn modelId="{3691593F-BACE-4609-9AE9-EF3299AF8B55}" type="presOf" srcId="{E23453C6-E293-4C1B-819C-8F7514E36B7B}" destId="{F630992A-7DDC-4AA8-825B-5C07FFD6F440}" srcOrd="0" destOrd="0" presId="urn:microsoft.com/office/officeart/2008/layout/LinedList"/>
    <dgm:cxn modelId="{011572EE-1582-4336-965B-F93CFD7723C3}" srcId="{F9550276-94AD-43B4-B1B5-05AE9852D6F7}" destId="{C628FF15-27BD-4F34-878C-5DCFF9BE3808}" srcOrd="3" destOrd="0" parTransId="{60D53D48-82AF-4AB6-ADFE-27AA323E56F8}" sibTransId="{2FEA5636-BA83-4057-9DD9-63C3B3101B59}"/>
    <dgm:cxn modelId="{71109E1E-0D9F-4996-9D3D-D34267D9E601}" type="presOf" srcId="{0694FA03-E095-4C3B-A02D-BADC577C63A6}" destId="{65829877-695E-4D12-B798-DC40EE816A37}" srcOrd="0" destOrd="0" presId="urn:microsoft.com/office/officeart/2008/layout/LinedList"/>
    <dgm:cxn modelId="{AFE53759-6CBC-42E4-B0B0-96FE18163CD9}" srcId="{F9550276-94AD-43B4-B1B5-05AE9852D6F7}" destId="{F18E4A34-6F8C-4791-8FEF-1889790D4B80}" srcOrd="4" destOrd="0" parTransId="{4CB0F985-AC58-4B4C-8CD3-8866B8B0BCDC}" sibTransId="{1111B97F-58C9-44F2-B7E4-E41ED061E637}"/>
    <dgm:cxn modelId="{26DF6264-04F4-4FC4-837B-38DF4DC65D22}" srcId="{F9550276-94AD-43B4-B1B5-05AE9852D6F7}" destId="{972522AA-AF1C-4926-923C-30019BCF2DD4}" srcOrd="0" destOrd="0" parTransId="{EF7423B5-611A-45A9-AD7E-F2D90550FA67}" sibTransId="{1DF090C1-DA74-488D-BB77-FBEF48360252}"/>
    <dgm:cxn modelId="{B0E18684-2914-4211-8CA4-0E35C8149D88}" type="presOf" srcId="{75682C4D-00F3-487C-AA1E-A26437DF008F}" destId="{BCD97BF8-8B74-4830-B9D5-9CCED5EE73AE}" srcOrd="0" destOrd="0" presId="urn:microsoft.com/office/officeart/2008/layout/LinedList"/>
    <dgm:cxn modelId="{58BE098A-9D3E-4AAD-9E32-A2FA48B45A7F}" type="presOf" srcId="{972522AA-AF1C-4926-923C-30019BCF2DD4}" destId="{A80730BF-85B6-4FFA-AF0C-E6F91CB9624C}" srcOrd="0" destOrd="0" presId="urn:microsoft.com/office/officeart/2008/layout/LinedList"/>
    <dgm:cxn modelId="{1D5A506E-F9E6-4522-A7C9-3AABC6D43711}" srcId="{F9550276-94AD-43B4-B1B5-05AE9852D6F7}" destId="{0694FA03-E095-4C3B-A02D-BADC577C63A6}" srcOrd="5" destOrd="0" parTransId="{CBAE2AB4-6B50-4DE9-8FA1-006F4766378B}" sibTransId="{029AEB43-B850-4A37-B58C-CBDC61BD0276}"/>
    <dgm:cxn modelId="{2ACA529F-F757-486E-A537-EEEDCB7532CD}" srcId="{E23453C6-E293-4C1B-819C-8F7514E36B7B}" destId="{F9550276-94AD-43B4-B1B5-05AE9852D6F7}" srcOrd="0" destOrd="0" parTransId="{D565B99D-E3E7-4420-8E69-AB1950A1F125}" sibTransId="{F2F2C5F4-87D5-49C8-8E58-E7D204DA9AF1}"/>
    <dgm:cxn modelId="{D4617A74-9DE5-4D91-8306-2B206C18A617}" srcId="{F9550276-94AD-43B4-B1B5-05AE9852D6F7}" destId="{3CD0A112-B76A-4B52-99AE-70132D954AAA}" srcOrd="1" destOrd="0" parTransId="{C729CF55-EC86-490A-B02B-36C218E22639}" sibTransId="{5FA3E221-0A86-464C-B775-104E13BDB927}"/>
    <dgm:cxn modelId="{830DE02C-A0FF-4F2B-A949-BD56F58234A7}" type="presOf" srcId="{F18E4A34-6F8C-4791-8FEF-1889790D4B80}" destId="{85669980-8084-4869-ACE5-3B9BD81089C2}" srcOrd="0" destOrd="0" presId="urn:microsoft.com/office/officeart/2008/layout/LinedList"/>
    <dgm:cxn modelId="{2A107D53-B898-4C23-849B-751B3DC8727F}" type="presOf" srcId="{3CD0A112-B76A-4B52-99AE-70132D954AAA}" destId="{D1740FE3-7693-4156-8E85-974D6B4648EE}" srcOrd="0" destOrd="0" presId="urn:microsoft.com/office/officeart/2008/layout/LinedList"/>
    <dgm:cxn modelId="{5E0BA885-CD09-4578-AE56-6A90719AC710}" type="presOf" srcId="{C628FF15-27BD-4F34-878C-5DCFF9BE3808}" destId="{5A52F97C-E413-4366-A3CF-F9088F95D7C5}" srcOrd="0" destOrd="0" presId="urn:microsoft.com/office/officeart/2008/layout/LinedList"/>
    <dgm:cxn modelId="{FEAD08ED-7915-4E5A-82BB-B2689D27A860}" type="presOf" srcId="{F9550276-94AD-43B4-B1B5-05AE9852D6F7}" destId="{E142CCB7-2112-47F3-A3D2-696849CC1204}" srcOrd="0" destOrd="0" presId="urn:microsoft.com/office/officeart/2008/layout/LinedList"/>
    <dgm:cxn modelId="{38958847-1885-4C24-BD68-A8E711915B9F}" type="presParOf" srcId="{F630992A-7DDC-4AA8-825B-5C07FFD6F440}" destId="{63DCCEF9-3A40-477D-BE41-EA45CC28F211}" srcOrd="0" destOrd="0" presId="urn:microsoft.com/office/officeart/2008/layout/LinedList"/>
    <dgm:cxn modelId="{63C862ED-5CBB-441B-BDBE-7F626040B63F}" type="presParOf" srcId="{F630992A-7DDC-4AA8-825B-5C07FFD6F440}" destId="{EEA90204-B4F1-42A6-89F4-7F18F0F897A4}" srcOrd="1" destOrd="0" presId="urn:microsoft.com/office/officeart/2008/layout/LinedList"/>
    <dgm:cxn modelId="{B69F9955-5A31-49DB-9842-1A04A490ED4D}" type="presParOf" srcId="{EEA90204-B4F1-42A6-89F4-7F18F0F897A4}" destId="{E142CCB7-2112-47F3-A3D2-696849CC1204}" srcOrd="0" destOrd="0" presId="urn:microsoft.com/office/officeart/2008/layout/LinedList"/>
    <dgm:cxn modelId="{8FE982BC-27BF-4451-90BF-C575E9D6D94F}" type="presParOf" srcId="{EEA90204-B4F1-42A6-89F4-7F18F0F897A4}" destId="{D1DE781A-1EBA-4CB0-94CD-4FF8F230170D}" srcOrd="1" destOrd="0" presId="urn:microsoft.com/office/officeart/2008/layout/LinedList"/>
    <dgm:cxn modelId="{BB3BC9FE-A09F-42A8-BF11-B363A55B5FA0}" type="presParOf" srcId="{D1DE781A-1EBA-4CB0-94CD-4FF8F230170D}" destId="{3F2ABB0A-0528-42B4-A00F-1A53283BDE27}" srcOrd="0" destOrd="0" presId="urn:microsoft.com/office/officeart/2008/layout/LinedList"/>
    <dgm:cxn modelId="{68EB3390-D15F-4D73-ACFE-6ED970612B12}" type="presParOf" srcId="{D1DE781A-1EBA-4CB0-94CD-4FF8F230170D}" destId="{D71A02B2-8DC5-41A7-B603-160270752296}" srcOrd="1" destOrd="0" presId="urn:microsoft.com/office/officeart/2008/layout/LinedList"/>
    <dgm:cxn modelId="{C1996C07-3EA0-4CAE-BA2D-3843D397CE1F}" type="presParOf" srcId="{D71A02B2-8DC5-41A7-B603-160270752296}" destId="{D99A2170-5432-47E4-9039-CD7867372ADB}" srcOrd="0" destOrd="0" presId="urn:microsoft.com/office/officeart/2008/layout/LinedList"/>
    <dgm:cxn modelId="{EC765BC2-DA34-4EE9-B3EB-128BB81C3D3C}" type="presParOf" srcId="{D71A02B2-8DC5-41A7-B603-160270752296}" destId="{A80730BF-85B6-4FFA-AF0C-E6F91CB9624C}" srcOrd="1" destOrd="0" presId="urn:microsoft.com/office/officeart/2008/layout/LinedList"/>
    <dgm:cxn modelId="{C71D907E-38A7-4E3D-9C3E-98887FC9AE99}" type="presParOf" srcId="{D71A02B2-8DC5-41A7-B603-160270752296}" destId="{75FD6EF5-1AE7-4968-A673-F522E5E79E08}" srcOrd="2" destOrd="0" presId="urn:microsoft.com/office/officeart/2008/layout/LinedList"/>
    <dgm:cxn modelId="{2AB6E847-4331-4B6F-ACF6-F5BE8BB9A3D9}" type="presParOf" srcId="{D1DE781A-1EBA-4CB0-94CD-4FF8F230170D}" destId="{7BBAC04B-08D5-4A84-B3CB-A9EE9BB1D6D7}" srcOrd="2" destOrd="0" presId="urn:microsoft.com/office/officeart/2008/layout/LinedList"/>
    <dgm:cxn modelId="{71E01E79-911D-4165-93D5-5B51142786F7}" type="presParOf" srcId="{D1DE781A-1EBA-4CB0-94CD-4FF8F230170D}" destId="{FDFF9F62-3A66-476D-8E19-0A0F3C1723B0}" srcOrd="3" destOrd="0" presId="urn:microsoft.com/office/officeart/2008/layout/LinedList"/>
    <dgm:cxn modelId="{53D44B5D-E731-40A9-AE5D-3FD7E267ECCB}" type="presParOf" srcId="{D1DE781A-1EBA-4CB0-94CD-4FF8F230170D}" destId="{5F6F235F-F8C8-4DD0-924C-4366B1F0019F}" srcOrd="4" destOrd="0" presId="urn:microsoft.com/office/officeart/2008/layout/LinedList"/>
    <dgm:cxn modelId="{9626902A-1652-4BC3-BCF5-F4101349B23E}" type="presParOf" srcId="{5F6F235F-F8C8-4DD0-924C-4366B1F0019F}" destId="{D10A7102-6E52-442D-A839-DF703FE6606A}" srcOrd="0" destOrd="0" presId="urn:microsoft.com/office/officeart/2008/layout/LinedList"/>
    <dgm:cxn modelId="{3DEC75E7-757E-43E5-ACA5-06B9B1F8F98B}" type="presParOf" srcId="{5F6F235F-F8C8-4DD0-924C-4366B1F0019F}" destId="{D1740FE3-7693-4156-8E85-974D6B4648EE}" srcOrd="1" destOrd="0" presId="urn:microsoft.com/office/officeart/2008/layout/LinedList"/>
    <dgm:cxn modelId="{FC69C450-0AC7-41D8-9B17-29950E0DDCCF}" type="presParOf" srcId="{5F6F235F-F8C8-4DD0-924C-4366B1F0019F}" destId="{AC7F2666-E658-47CC-88D0-808C80575BC8}" srcOrd="2" destOrd="0" presId="urn:microsoft.com/office/officeart/2008/layout/LinedList"/>
    <dgm:cxn modelId="{83DE9968-0C96-4873-B5CB-96EA5B53CF2A}" type="presParOf" srcId="{D1DE781A-1EBA-4CB0-94CD-4FF8F230170D}" destId="{76982CA9-A3A1-41ED-ADF8-65D453D80DC0}" srcOrd="5" destOrd="0" presId="urn:microsoft.com/office/officeart/2008/layout/LinedList"/>
    <dgm:cxn modelId="{2BD499BD-ADA2-4CB8-ACF9-2E7388517C30}" type="presParOf" srcId="{D1DE781A-1EBA-4CB0-94CD-4FF8F230170D}" destId="{1ABD5C95-E82D-48F1-8C0C-FF5A81EE3DA2}" srcOrd="6" destOrd="0" presId="urn:microsoft.com/office/officeart/2008/layout/LinedList"/>
    <dgm:cxn modelId="{71BFC5BA-4F7F-49D6-A76B-5D2F383F9BBF}" type="presParOf" srcId="{D1DE781A-1EBA-4CB0-94CD-4FF8F230170D}" destId="{7A551A36-52B7-4A18-9F22-CD0B8205BA80}" srcOrd="7" destOrd="0" presId="urn:microsoft.com/office/officeart/2008/layout/LinedList"/>
    <dgm:cxn modelId="{81278070-3350-4081-AD89-F529677A26B3}" type="presParOf" srcId="{7A551A36-52B7-4A18-9F22-CD0B8205BA80}" destId="{93BBE158-B683-4016-AAAA-4AF55F2DE59A}" srcOrd="0" destOrd="0" presId="urn:microsoft.com/office/officeart/2008/layout/LinedList"/>
    <dgm:cxn modelId="{B5CE50C6-7530-42D5-B748-169536D6E29C}" type="presParOf" srcId="{7A551A36-52B7-4A18-9F22-CD0B8205BA80}" destId="{BCD97BF8-8B74-4830-B9D5-9CCED5EE73AE}" srcOrd="1" destOrd="0" presId="urn:microsoft.com/office/officeart/2008/layout/LinedList"/>
    <dgm:cxn modelId="{7A23C5FE-EE8D-4373-91C7-AF629CD2D1B0}" type="presParOf" srcId="{7A551A36-52B7-4A18-9F22-CD0B8205BA80}" destId="{08FC29C4-56AF-4EE8-A68F-FFDA2D4766A4}" srcOrd="2" destOrd="0" presId="urn:microsoft.com/office/officeart/2008/layout/LinedList"/>
    <dgm:cxn modelId="{AFAE3A5F-11EF-4EEB-BC02-2DAAF990CC2E}" type="presParOf" srcId="{D1DE781A-1EBA-4CB0-94CD-4FF8F230170D}" destId="{0FBDBEE0-A8EE-4EC6-B051-8AA7497613B6}" srcOrd="8" destOrd="0" presId="urn:microsoft.com/office/officeart/2008/layout/LinedList"/>
    <dgm:cxn modelId="{2D11EB5A-772B-4389-957D-42BDB5757B75}" type="presParOf" srcId="{D1DE781A-1EBA-4CB0-94CD-4FF8F230170D}" destId="{A5EB326A-A94E-4B66-B39B-21CEFD6205B7}" srcOrd="9" destOrd="0" presId="urn:microsoft.com/office/officeart/2008/layout/LinedList"/>
    <dgm:cxn modelId="{651ED861-D3B9-4AF1-8107-C5D5080F96A9}" type="presParOf" srcId="{D1DE781A-1EBA-4CB0-94CD-4FF8F230170D}" destId="{A68D6EF5-6C30-48E1-9B83-9BA8711F08A3}" srcOrd="10" destOrd="0" presId="urn:microsoft.com/office/officeart/2008/layout/LinedList"/>
    <dgm:cxn modelId="{BF4004BB-3C1D-4020-BB97-A658D9BEE0D2}" type="presParOf" srcId="{A68D6EF5-6C30-48E1-9B83-9BA8711F08A3}" destId="{A9938AC1-F5D1-466E-9510-60F8D68B2FC4}" srcOrd="0" destOrd="0" presId="urn:microsoft.com/office/officeart/2008/layout/LinedList"/>
    <dgm:cxn modelId="{638654DE-38B9-4319-9797-57A37E004468}" type="presParOf" srcId="{A68D6EF5-6C30-48E1-9B83-9BA8711F08A3}" destId="{5A52F97C-E413-4366-A3CF-F9088F95D7C5}" srcOrd="1" destOrd="0" presId="urn:microsoft.com/office/officeart/2008/layout/LinedList"/>
    <dgm:cxn modelId="{F55ACDE0-E173-4043-965B-7B70F7F7BA07}" type="presParOf" srcId="{A68D6EF5-6C30-48E1-9B83-9BA8711F08A3}" destId="{E0D2EEF8-0F28-4002-AB17-9FF43BA83397}" srcOrd="2" destOrd="0" presId="urn:microsoft.com/office/officeart/2008/layout/LinedList"/>
    <dgm:cxn modelId="{4B2A7C20-A09D-4AF1-8C63-FCDB7AA0324E}" type="presParOf" srcId="{D1DE781A-1EBA-4CB0-94CD-4FF8F230170D}" destId="{B7545C01-AA87-4DD4-B9DC-65ABA25680A2}" srcOrd="11" destOrd="0" presId="urn:microsoft.com/office/officeart/2008/layout/LinedList"/>
    <dgm:cxn modelId="{62FF2668-ADC8-4266-968D-4E20766545F0}" type="presParOf" srcId="{D1DE781A-1EBA-4CB0-94CD-4FF8F230170D}" destId="{239B184E-4DDF-4D3E-8F2A-9AE99C530102}" srcOrd="12" destOrd="0" presId="urn:microsoft.com/office/officeart/2008/layout/LinedList"/>
    <dgm:cxn modelId="{799B82FC-6171-4D39-AE36-A396A894C3A7}" type="presParOf" srcId="{D1DE781A-1EBA-4CB0-94CD-4FF8F230170D}" destId="{3BF1ABF3-0AF4-4024-A3D3-0E0C3FDF8402}" srcOrd="13" destOrd="0" presId="urn:microsoft.com/office/officeart/2008/layout/LinedList"/>
    <dgm:cxn modelId="{8D4E99FD-F182-4B7C-91D8-4956091045CF}" type="presParOf" srcId="{3BF1ABF3-0AF4-4024-A3D3-0E0C3FDF8402}" destId="{E88787FE-0218-42B2-8DF6-F1858EAF3067}" srcOrd="0" destOrd="0" presId="urn:microsoft.com/office/officeart/2008/layout/LinedList"/>
    <dgm:cxn modelId="{814261B7-364D-4984-ABB1-B1B19003A862}" type="presParOf" srcId="{3BF1ABF3-0AF4-4024-A3D3-0E0C3FDF8402}" destId="{85669980-8084-4869-ACE5-3B9BD81089C2}" srcOrd="1" destOrd="0" presId="urn:microsoft.com/office/officeart/2008/layout/LinedList"/>
    <dgm:cxn modelId="{FFCE9C34-937D-4EBD-B821-1E76152A7D05}" type="presParOf" srcId="{3BF1ABF3-0AF4-4024-A3D3-0E0C3FDF8402}" destId="{76FEE2CB-09FD-4B0B-B754-BB3D8A4C9BA6}" srcOrd="2" destOrd="0" presId="urn:microsoft.com/office/officeart/2008/layout/LinedList"/>
    <dgm:cxn modelId="{12AEF021-41F1-43A8-87CF-66206A46E3B6}" type="presParOf" srcId="{D1DE781A-1EBA-4CB0-94CD-4FF8F230170D}" destId="{FA28418C-5644-4927-9980-95EFD714E08E}" srcOrd="14" destOrd="0" presId="urn:microsoft.com/office/officeart/2008/layout/LinedList"/>
    <dgm:cxn modelId="{C78F8E7C-28DB-40C9-85C2-98114A51A469}" type="presParOf" srcId="{D1DE781A-1EBA-4CB0-94CD-4FF8F230170D}" destId="{749E89F0-755B-4A82-B82D-F13E396BC7B8}" srcOrd="15" destOrd="0" presId="urn:microsoft.com/office/officeart/2008/layout/LinedList"/>
    <dgm:cxn modelId="{5446E5EE-180F-4362-A1C5-EED7DA300B07}" type="presParOf" srcId="{D1DE781A-1EBA-4CB0-94CD-4FF8F230170D}" destId="{7AB4D0C3-151F-4483-B1CC-E566D2FA18FF}" srcOrd="16" destOrd="0" presId="urn:microsoft.com/office/officeart/2008/layout/LinedList"/>
    <dgm:cxn modelId="{B1D780EF-1181-4180-8EB4-BAFF28402D82}" type="presParOf" srcId="{7AB4D0C3-151F-4483-B1CC-E566D2FA18FF}" destId="{4BFD08E7-0392-4BE5-BA30-04A62B387188}" srcOrd="0" destOrd="0" presId="urn:microsoft.com/office/officeart/2008/layout/LinedList"/>
    <dgm:cxn modelId="{817A250D-6D9C-4C15-9570-468AED8CE78E}" type="presParOf" srcId="{7AB4D0C3-151F-4483-B1CC-E566D2FA18FF}" destId="{65829877-695E-4D12-B798-DC40EE816A37}" srcOrd="1" destOrd="0" presId="urn:microsoft.com/office/officeart/2008/layout/LinedList"/>
    <dgm:cxn modelId="{1D0EF61D-6205-4B71-B7FC-4F7E2595CF0A}" type="presParOf" srcId="{7AB4D0C3-151F-4483-B1CC-E566D2FA18FF}" destId="{B96F211A-957C-44B9-9090-4D752BF5B86A}" srcOrd="2" destOrd="0" presId="urn:microsoft.com/office/officeart/2008/layout/LinedList"/>
    <dgm:cxn modelId="{61EF4CC4-1049-4409-8491-C105F520692C}" type="presParOf" srcId="{D1DE781A-1EBA-4CB0-94CD-4FF8F230170D}" destId="{70404CC1-FF3F-46CB-BD73-16D1CF3E94D3}" srcOrd="17" destOrd="0" presId="urn:microsoft.com/office/officeart/2008/layout/LinedList"/>
    <dgm:cxn modelId="{7A1D74F5-CD9F-4684-92AE-5660A9A2CF1E}" type="presParOf" srcId="{D1DE781A-1EBA-4CB0-94CD-4FF8F230170D}" destId="{E7652BC6-39F0-437F-969C-425BC351A5C1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E1FD4D7-D939-4F97-9D04-35B32D956643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D73A9710-7577-4DAA-914B-08D1A181C58B}">
      <dgm:prSet/>
      <dgm:spPr/>
      <dgm:t>
        <a:bodyPr/>
        <a:lstStyle/>
        <a:p>
          <a:pPr rtl="0"/>
          <a:r>
            <a:rPr lang="tr-TR" dirty="0" smtClean="0"/>
            <a:t>İş Süreçlerinin Çıkarılması/Süreç İyileştirme (Süreç Yönetimi)</a:t>
          </a:r>
          <a:endParaRPr lang="tr-TR" dirty="0"/>
        </a:p>
      </dgm:t>
    </dgm:pt>
    <dgm:pt modelId="{AB09F3D3-9DC5-4E62-82E9-0A176C0909B3}" type="parTrans" cxnId="{243ACDB1-8C7C-4317-A83F-56E2575CD11B}">
      <dgm:prSet/>
      <dgm:spPr/>
      <dgm:t>
        <a:bodyPr/>
        <a:lstStyle/>
        <a:p>
          <a:endParaRPr lang="tr-TR"/>
        </a:p>
      </dgm:t>
    </dgm:pt>
    <dgm:pt modelId="{CCA33CA0-060C-4194-A64E-A99CB64A86EE}" type="sibTrans" cxnId="{243ACDB1-8C7C-4317-A83F-56E2575CD11B}">
      <dgm:prSet/>
      <dgm:spPr/>
      <dgm:t>
        <a:bodyPr/>
        <a:lstStyle/>
        <a:p>
          <a:endParaRPr lang="tr-TR"/>
        </a:p>
      </dgm:t>
    </dgm:pt>
    <dgm:pt modelId="{C13AC055-9178-4F6D-84F3-A564C4985BDE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dirty="0" smtClean="0"/>
            <a:t>Görev Tanımlarının Yapılması</a:t>
          </a:r>
          <a:endParaRPr lang="tr-TR" dirty="0"/>
        </a:p>
      </dgm:t>
    </dgm:pt>
    <dgm:pt modelId="{BA6CE8C0-6524-4549-88B9-045102A588C3}" type="parTrans" cxnId="{FDDCACFE-FEB8-41FA-8B5B-93726C9C2086}">
      <dgm:prSet/>
      <dgm:spPr/>
      <dgm:t>
        <a:bodyPr/>
        <a:lstStyle/>
        <a:p>
          <a:endParaRPr lang="tr-TR"/>
        </a:p>
      </dgm:t>
    </dgm:pt>
    <dgm:pt modelId="{75756A27-7989-4DF3-82EB-18F90089B4FA}" type="sibTrans" cxnId="{FDDCACFE-FEB8-41FA-8B5B-93726C9C2086}">
      <dgm:prSet/>
      <dgm:spPr/>
      <dgm:t>
        <a:bodyPr/>
        <a:lstStyle/>
        <a:p>
          <a:endParaRPr lang="tr-TR"/>
        </a:p>
      </dgm:t>
    </dgm:pt>
    <dgm:pt modelId="{B6F3C4CF-E74F-4C63-95DE-5C2C2620C7BB}">
      <dgm:prSet/>
      <dgm:spPr/>
      <dgm:t>
        <a:bodyPr/>
        <a:lstStyle/>
        <a:p>
          <a:pPr rtl="0"/>
          <a:r>
            <a:rPr lang="tr-TR" smtClean="0"/>
            <a:t>Personel Planlamasının/Personel Performanslarının değerlendirilmesinin  yapılması</a:t>
          </a:r>
          <a:endParaRPr lang="tr-TR"/>
        </a:p>
      </dgm:t>
    </dgm:pt>
    <dgm:pt modelId="{0B69A275-58B3-4862-A4CB-CA07085E3233}" type="parTrans" cxnId="{B53811C6-A5B0-482A-A670-68BBE9F385AF}">
      <dgm:prSet/>
      <dgm:spPr/>
      <dgm:t>
        <a:bodyPr/>
        <a:lstStyle/>
        <a:p>
          <a:endParaRPr lang="tr-TR"/>
        </a:p>
      </dgm:t>
    </dgm:pt>
    <dgm:pt modelId="{C0132101-68F7-45C9-8B0A-29DFF6DC5C80}" type="sibTrans" cxnId="{B53811C6-A5B0-482A-A670-68BBE9F385AF}">
      <dgm:prSet/>
      <dgm:spPr/>
      <dgm:t>
        <a:bodyPr/>
        <a:lstStyle/>
        <a:p>
          <a:endParaRPr lang="tr-TR"/>
        </a:p>
      </dgm:t>
    </dgm:pt>
    <dgm:pt modelId="{58D4E064-4878-4CAB-932C-684B7B2E110F}">
      <dgm:prSet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mtClean="0"/>
            <a:t>Hassas Görevlerin Belirlenmesi</a:t>
          </a:r>
          <a:endParaRPr lang="tr-TR"/>
        </a:p>
      </dgm:t>
    </dgm:pt>
    <dgm:pt modelId="{AC7A7FB3-39AF-4951-BA44-0CF72C2F58EA}" type="parTrans" cxnId="{BCA65783-1DB3-400B-8C06-F5B871E1BC9F}">
      <dgm:prSet/>
      <dgm:spPr/>
      <dgm:t>
        <a:bodyPr/>
        <a:lstStyle/>
        <a:p>
          <a:endParaRPr lang="tr-TR"/>
        </a:p>
      </dgm:t>
    </dgm:pt>
    <dgm:pt modelId="{ABAB1116-B6C7-4C6A-A9B7-A5BE4D129A73}" type="sibTrans" cxnId="{BCA65783-1DB3-400B-8C06-F5B871E1BC9F}">
      <dgm:prSet/>
      <dgm:spPr/>
      <dgm:t>
        <a:bodyPr/>
        <a:lstStyle/>
        <a:p>
          <a:endParaRPr lang="tr-TR"/>
        </a:p>
      </dgm:t>
    </dgm:pt>
    <dgm:pt modelId="{561E9907-69BC-4DF3-BDD6-92A10A24DCE7}">
      <dgm:prSet/>
      <dgm:spPr/>
      <dgm:t>
        <a:bodyPr/>
        <a:lstStyle/>
        <a:p>
          <a:pPr rtl="0"/>
          <a:r>
            <a:rPr lang="tr-TR" smtClean="0"/>
            <a:t>Yetki Devirlerinin yapılması</a:t>
          </a:r>
          <a:endParaRPr lang="tr-TR"/>
        </a:p>
      </dgm:t>
    </dgm:pt>
    <dgm:pt modelId="{AB40530C-47B9-4DE8-A25F-1FE6562F18B6}" type="parTrans" cxnId="{69229A11-EE55-438B-B384-F68E4A44B92B}">
      <dgm:prSet/>
      <dgm:spPr/>
      <dgm:t>
        <a:bodyPr/>
        <a:lstStyle/>
        <a:p>
          <a:endParaRPr lang="tr-TR"/>
        </a:p>
      </dgm:t>
    </dgm:pt>
    <dgm:pt modelId="{423D0A6F-48CD-4BFF-A6EC-2B3E1E4C589D}" type="sibTrans" cxnId="{69229A11-EE55-438B-B384-F68E4A44B92B}">
      <dgm:prSet/>
      <dgm:spPr/>
      <dgm:t>
        <a:bodyPr/>
        <a:lstStyle/>
        <a:p>
          <a:endParaRPr lang="tr-TR"/>
        </a:p>
      </dgm:t>
    </dgm:pt>
    <dgm:pt modelId="{2B472354-4E17-457A-B0DF-CED27627BE0D}">
      <dgm:prSet/>
      <dgm:spPr/>
      <dgm:t>
        <a:bodyPr/>
        <a:lstStyle/>
        <a:p>
          <a:r>
            <a:rPr lang="tr-TR" dirty="0" smtClean="0"/>
            <a:t>Fonksiyonel Organizasyon Şemalarının oluşturulması </a:t>
          </a:r>
          <a:endParaRPr lang="tr-TR" dirty="0"/>
        </a:p>
      </dgm:t>
    </dgm:pt>
    <dgm:pt modelId="{6700CD80-56B5-40CA-94F7-E61AF3127778}" type="parTrans" cxnId="{4B27D93A-2FB6-4356-8FFE-61BDC8C03E67}">
      <dgm:prSet/>
      <dgm:spPr/>
      <dgm:t>
        <a:bodyPr/>
        <a:lstStyle/>
        <a:p>
          <a:endParaRPr lang="tr-TR"/>
        </a:p>
      </dgm:t>
    </dgm:pt>
    <dgm:pt modelId="{7C8DD0AE-2153-48E7-A013-B4E011056DA3}" type="sibTrans" cxnId="{4B27D93A-2FB6-4356-8FFE-61BDC8C03E67}">
      <dgm:prSet/>
      <dgm:spPr/>
      <dgm:t>
        <a:bodyPr/>
        <a:lstStyle/>
        <a:p>
          <a:endParaRPr lang="tr-TR"/>
        </a:p>
      </dgm:t>
    </dgm:pt>
    <dgm:pt modelId="{AC35BDB3-362F-479B-95C6-B34CD4249B5A}" type="pres">
      <dgm:prSet presAssocID="{7E1FD4D7-D939-4F97-9D04-35B32D9566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F7DD71AC-C210-426E-A0CC-AE447B1C0B1A}" type="pres">
      <dgm:prSet presAssocID="{7E1FD4D7-D939-4F97-9D04-35B32D956643}" presName="Name1" presStyleCnt="0"/>
      <dgm:spPr/>
      <dgm:t>
        <a:bodyPr/>
        <a:lstStyle/>
        <a:p>
          <a:endParaRPr lang="tr-TR"/>
        </a:p>
      </dgm:t>
    </dgm:pt>
    <dgm:pt modelId="{34F5EC7B-9821-4E30-9023-5136B4C09A8A}" type="pres">
      <dgm:prSet presAssocID="{7E1FD4D7-D939-4F97-9D04-35B32D956643}" presName="cycle" presStyleCnt="0"/>
      <dgm:spPr/>
      <dgm:t>
        <a:bodyPr/>
        <a:lstStyle/>
        <a:p>
          <a:endParaRPr lang="tr-TR"/>
        </a:p>
      </dgm:t>
    </dgm:pt>
    <dgm:pt modelId="{665496AC-0CD5-4864-848B-0769F5BE8DB2}" type="pres">
      <dgm:prSet presAssocID="{7E1FD4D7-D939-4F97-9D04-35B32D956643}" presName="srcNode" presStyleLbl="node1" presStyleIdx="0" presStyleCnt="6"/>
      <dgm:spPr/>
      <dgm:t>
        <a:bodyPr/>
        <a:lstStyle/>
        <a:p>
          <a:endParaRPr lang="tr-TR"/>
        </a:p>
      </dgm:t>
    </dgm:pt>
    <dgm:pt modelId="{406D50B3-E6CD-41EC-A23D-DC71E595A1E2}" type="pres">
      <dgm:prSet presAssocID="{7E1FD4D7-D939-4F97-9D04-35B32D956643}" presName="conn" presStyleLbl="parChTrans1D2" presStyleIdx="0" presStyleCnt="1"/>
      <dgm:spPr/>
      <dgm:t>
        <a:bodyPr/>
        <a:lstStyle/>
        <a:p>
          <a:endParaRPr lang="tr-TR"/>
        </a:p>
      </dgm:t>
    </dgm:pt>
    <dgm:pt modelId="{D2C8BC35-CF0A-4E8C-A6D0-F64367B1E186}" type="pres">
      <dgm:prSet presAssocID="{7E1FD4D7-D939-4F97-9D04-35B32D956643}" presName="extraNode" presStyleLbl="node1" presStyleIdx="0" presStyleCnt="6"/>
      <dgm:spPr/>
      <dgm:t>
        <a:bodyPr/>
        <a:lstStyle/>
        <a:p>
          <a:endParaRPr lang="tr-TR"/>
        </a:p>
      </dgm:t>
    </dgm:pt>
    <dgm:pt modelId="{AE9B6BC6-6C52-48B5-BA7F-BB31A0215A6E}" type="pres">
      <dgm:prSet presAssocID="{7E1FD4D7-D939-4F97-9D04-35B32D956643}" presName="dstNode" presStyleLbl="node1" presStyleIdx="0" presStyleCnt="6"/>
      <dgm:spPr/>
      <dgm:t>
        <a:bodyPr/>
        <a:lstStyle/>
        <a:p>
          <a:endParaRPr lang="tr-TR"/>
        </a:p>
      </dgm:t>
    </dgm:pt>
    <dgm:pt modelId="{06DC7E3C-8406-451B-9A80-70665D1BB590}" type="pres">
      <dgm:prSet presAssocID="{2B472354-4E17-457A-B0DF-CED27627BE0D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BA4B29-69FC-4912-8BEF-33DCA85D1408}" type="pres">
      <dgm:prSet presAssocID="{2B472354-4E17-457A-B0DF-CED27627BE0D}" presName="accent_1" presStyleCnt="0"/>
      <dgm:spPr/>
      <dgm:t>
        <a:bodyPr/>
        <a:lstStyle/>
        <a:p>
          <a:endParaRPr lang="tr-TR"/>
        </a:p>
      </dgm:t>
    </dgm:pt>
    <dgm:pt modelId="{C96F2526-EC38-4048-A0B1-1D31F00A1599}" type="pres">
      <dgm:prSet presAssocID="{2B472354-4E17-457A-B0DF-CED27627BE0D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67AD2C9C-04E8-4809-B6B4-0A51E685D176}" type="pres">
      <dgm:prSet presAssocID="{D73A9710-7577-4DAA-914B-08D1A181C58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5F58C7-D583-44AE-8EE3-80CF13C63C00}" type="pres">
      <dgm:prSet presAssocID="{D73A9710-7577-4DAA-914B-08D1A181C58B}" presName="accent_2" presStyleCnt="0"/>
      <dgm:spPr/>
      <dgm:t>
        <a:bodyPr/>
        <a:lstStyle/>
        <a:p>
          <a:endParaRPr lang="tr-TR"/>
        </a:p>
      </dgm:t>
    </dgm:pt>
    <dgm:pt modelId="{D16769D4-6EF9-4CBD-8EFE-DE0333EA22C8}" type="pres">
      <dgm:prSet presAssocID="{D73A9710-7577-4DAA-914B-08D1A181C58B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AF6C26FD-640A-4431-9A54-77B14F9BFE6F}" type="pres">
      <dgm:prSet presAssocID="{C13AC055-9178-4F6D-84F3-A564C4985BDE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48D87F-5911-4073-BA96-106AA0B1EBC0}" type="pres">
      <dgm:prSet presAssocID="{C13AC055-9178-4F6D-84F3-A564C4985BDE}" presName="accent_3" presStyleCnt="0"/>
      <dgm:spPr/>
      <dgm:t>
        <a:bodyPr/>
        <a:lstStyle/>
        <a:p>
          <a:endParaRPr lang="tr-TR"/>
        </a:p>
      </dgm:t>
    </dgm:pt>
    <dgm:pt modelId="{F3968DEE-5A27-4053-8673-40302EEC5125}" type="pres">
      <dgm:prSet presAssocID="{C13AC055-9178-4F6D-84F3-A564C4985BDE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7DFA208D-26AD-43F6-896F-67C90C07C2BB}" type="pres">
      <dgm:prSet presAssocID="{B6F3C4CF-E74F-4C63-95DE-5C2C2620C7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D68DE7-61A3-4236-9B0B-DB739857823E}" type="pres">
      <dgm:prSet presAssocID="{B6F3C4CF-E74F-4C63-95DE-5C2C2620C7BB}" presName="accent_4" presStyleCnt="0"/>
      <dgm:spPr/>
      <dgm:t>
        <a:bodyPr/>
        <a:lstStyle/>
        <a:p>
          <a:endParaRPr lang="tr-TR"/>
        </a:p>
      </dgm:t>
    </dgm:pt>
    <dgm:pt modelId="{D65245BE-9C87-4E12-9429-CE815A7B8285}" type="pres">
      <dgm:prSet presAssocID="{B6F3C4CF-E74F-4C63-95DE-5C2C2620C7BB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B2F756F2-3BAE-4765-B5E5-73967E5BB804}" type="pres">
      <dgm:prSet presAssocID="{58D4E064-4878-4CAB-932C-684B7B2E110F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0936BC-F64A-4695-860F-71A24563511C}" type="pres">
      <dgm:prSet presAssocID="{58D4E064-4878-4CAB-932C-684B7B2E110F}" presName="accent_5" presStyleCnt="0"/>
      <dgm:spPr/>
      <dgm:t>
        <a:bodyPr/>
        <a:lstStyle/>
        <a:p>
          <a:endParaRPr lang="tr-TR"/>
        </a:p>
      </dgm:t>
    </dgm:pt>
    <dgm:pt modelId="{4664790D-FA86-4E4F-93DF-F4F8E16D4668}" type="pres">
      <dgm:prSet presAssocID="{58D4E064-4878-4CAB-932C-684B7B2E110F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A6CF7E40-5756-45B6-BDAC-CCB2572E0C0C}" type="pres">
      <dgm:prSet presAssocID="{561E9907-69BC-4DF3-BDD6-92A10A24DCE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AD3AAD-BF9A-4A7E-82E2-14B01997E330}" type="pres">
      <dgm:prSet presAssocID="{561E9907-69BC-4DF3-BDD6-92A10A24DCE7}" presName="accent_6" presStyleCnt="0"/>
      <dgm:spPr/>
      <dgm:t>
        <a:bodyPr/>
        <a:lstStyle/>
        <a:p>
          <a:endParaRPr lang="tr-TR"/>
        </a:p>
      </dgm:t>
    </dgm:pt>
    <dgm:pt modelId="{D4FD8A42-2A33-4831-B974-277466897019}" type="pres">
      <dgm:prSet presAssocID="{561E9907-69BC-4DF3-BDD6-92A10A24DCE7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03016FCD-DAF7-408E-8EF7-F3D64B29D31A}" type="presOf" srcId="{C13AC055-9178-4F6D-84F3-A564C4985BDE}" destId="{AF6C26FD-640A-4431-9A54-77B14F9BFE6F}" srcOrd="0" destOrd="0" presId="urn:microsoft.com/office/officeart/2008/layout/VerticalCurvedList"/>
    <dgm:cxn modelId="{7595EA01-54D7-486B-8167-7FBD48AFB068}" type="presOf" srcId="{2B472354-4E17-457A-B0DF-CED27627BE0D}" destId="{06DC7E3C-8406-451B-9A80-70665D1BB590}" srcOrd="0" destOrd="0" presId="urn:microsoft.com/office/officeart/2008/layout/VerticalCurvedList"/>
    <dgm:cxn modelId="{0D57BB8D-8FE8-4F02-A01C-4E481EFD2E9D}" type="presOf" srcId="{7C8DD0AE-2153-48E7-A013-B4E011056DA3}" destId="{406D50B3-E6CD-41EC-A23D-DC71E595A1E2}" srcOrd="0" destOrd="0" presId="urn:microsoft.com/office/officeart/2008/layout/VerticalCurvedList"/>
    <dgm:cxn modelId="{243ACDB1-8C7C-4317-A83F-56E2575CD11B}" srcId="{7E1FD4D7-D939-4F97-9D04-35B32D956643}" destId="{D73A9710-7577-4DAA-914B-08D1A181C58B}" srcOrd="1" destOrd="0" parTransId="{AB09F3D3-9DC5-4E62-82E9-0A176C0909B3}" sibTransId="{CCA33CA0-060C-4194-A64E-A99CB64A86EE}"/>
    <dgm:cxn modelId="{E460EFD3-461F-4681-B3B2-68A44BD2B8D0}" type="presOf" srcId="{58D4E064-4878-4CAB-932C-684B7B2E110F}" destId="{B2F756F2-3BAE-4765-B5E5-73967E5BB804}" srcOrd="0" destOrd="0" presId="urn:microsoft.com/office/officeart/2008/layout/VerticalCurvedList"/>
    <dgm:cxn modelId="{FDDCACFE-FEB8-41FA-8B5B-93726C9C2086}" srcId="{7E1FD4D7-D939-4F97-9D04-35B32D956643}" destId="{C13AC055-9178-4F6D-84F3-A564C4985BDE}" srcOrd="2" destOrd="0" parTransId="{BA6CE8C0-6524-4549-88B9-045102A588C3}" sibTransId="{75756A27-7989-4DF3-82EB-18F90089B4FA}"/>
    <dgm:cxn modelId="{B53811C6-A5B0-482A-A670-68BBE9F385AF}" srcId="{7E1FD4D7-D939-4F97-9D04-35B32D956643}" destId="{B6F3C4CF-E74F-4C63-95DE-5C2C2620C7BB}" srcOrd="3" destOrd="0" parTransId="{0B69A275-58B3-4862-A4CB-CA07085E3233}" sibTransId="{C0132101-68F7-45C9-8B0A-29DFF6DC5C80}"/>
    <dgm:cxn modelId="{12C822CC-AC1E-46E9-88A9-8082142F336B}" type="presOf" srcId="{561E9907-69BC-4DF3-BDD6-92A10A24DCE7}" destId="{A6CF7E40-5756-45B6-BDAC-CCB2572E0C0C}" srcOrd="0" destOrd="0" presId="urn:microsoft.com/office/officeart/2008/layout/VerticalCurvedList"/>
    <dgm:cxn modelId="{BCA65783-1DB3-400B-8C06-F5B871E1BC9F}" srcId="{7E1FD4D7-D939-4F97-9D04-35B32D956643}" destId="{58D4E064-4878-4CAB-932C-684B7B2E110F}" srcOrd="4" destOrd="0" parTransId="{AC7A7FB3-39AF-4951-BA44-0CF72C2F58EA}" sibTransId="{ABAB1116-B6C7-4C6A-A9B7-A5BE4D129A73}"/>
    <dgm:cxn modelId="{BC75D5F6-65E8-47C4-94A8-D5E189B4356A}" type="presOf" srcId="{B6F3C4CF-E74F-4C63-95DE-5C2C2620C7BB}" destId="{7DFA208D-26AD-43F6-896F-67C90C07C2BB}" srcOrd="0" destOrd="0" presId="urn:microsoft.com/office/officeart/2008/layout/VerticalCurvedList"/>
    <dgm:cxn modelId="{69229A11-EE55-438B-B384-F68E4A44B92B}" srcId="{7E1FD4D7-D939-4F97-9D04-35B32D956643}" destId="{561E9907-69BC-4DF3-BDD6-92A10A24DCE7}" srcOrd="5" destOrd="0" parTransId="{AB40530C-47B9-4DE8-A25F-1FE6562F18B6}" sibTransId="{423D0A6F-48CD-4BFF-A6EC-2B3E1E4C589D}"/>
    <dgm:cxn modelId="{CD305440-D4FA-4A7E-8308-1F5D03004D13}" type="presOf" srcId="{D73A9710-7577-4DAA-914B-08D1A181C58B}" destId="{67AD2C9C-04E8-4809-B6B4-0A51E685D176}" srcOrd="0" destOrd="0" presId="urn:microsoft.com/office/officeart/2008/layout/VerticalCurvedList"/>
    <dgm:cxn modelId="{4B27D93A-2FB6-4356-8FFE-61BDC8C03E67}" srcId="{7E1FD4D7-D939-4F97-9D04-35B32D956643}" destId="{2B472354-4E17-457A-B0DF-CED27627BE0D}" srcOrd="0" destOrd="0" parTransId="{6700CD80-56B5-40CA-94F7-E61AF3127778}" sibTransId="{7C8DD0AE-2153-48E7-A013-B4E011056DA3}"/>
    <dgm:cxn modelId="{12DF13BF-9942-4EDC-91A5-40414CDBAB68}" type="presOf" srcId="{7E1FD4D7-D939-4F97-9D04-35B32D956643}" destId="{AC35BDB3-362F-479B-95C6-B34CD4249B5A}" srcOrd="0" destOrd="0" presId="urn:microsoft.com/office/officeart/2008/layout/VerticalCurvedList"/>
    <dgm:cxn modelId="{5A39398C-15C4-43C6-BDF9-DF1B04882CD7}" type="presParOf" srcId="{AC35BDB3-362F-479B-95C6-B34CD4249B5A}" destId="{F7DD71AC-C210-426E-A0CC-AE447B1C0B1A}" srcOrd="0" destOrd="0" presId="urn:microsoft.com/office/officeart/2008/layout/VerticalCurvedList"/>
    <dgm:cxn modelId="{B7E24948-9699-4FCA-8A78-8FD7EFABFD03}" type="presParOf" srcId="{F7DD71AC-C210-426E-A0CC-AE447B1C0B1A}" destId="{34F5EC7B-9821-4E30-9023-5136B4C09A8A}" srcOrd="0" destOrd="0" presId="urn:microsoft.com/office/officeart/2008/layout/VerticalCurvedList"/>
    <dgm:cxn modelId="{0248FD28-7426-49EE-A4C1-BEB18D8E0F17}" type="presParOf" srcId="{34F5EC7B-9821-4E30-9023-5136B4C09A8A}" destId="{665496AC-0CD5-4864-848B-0769F5BE8DB2}" srcOrd="0" destOrd="0" presId="urn:microsoft.com/office/officeart/2008/layout/VerticalCurvedList"/>
    <dgm:cxn modelId="{70B48C42-EBCA-432A-B5AC-C41E411C54E8}" type="presParOf" srcId="{34F5EC7B-9821-4E30-9023-5136B4C09A8A}" destId="{406D50B3-E6CD-41EC-A23D-DC71E595A1E2}" srcOrd="1" destOrd="0" presId="urn:microsoft.com/office/officeart/2008/layout/VerticalCurvedList"/>
    <dgm:cxn modelId="{EE09B2DD-B634-4D78-B891-F989AE57F824}" type="presParOf" srcId="{34F5EC7B-9821-4E30-9023-5136B4C09A8A}" destId="{D2C8BC35-CF0A-4E8C-A6D0-F64367B1E186}" srcOrd="2" destOrd="0" presId="urn:microsoft.com/office/officeart/2008/layout/VerticalCurvedList"/>
    <dgm:cxn modelId="{FC11A27A-2939-40F7-8D3A-7CA179E501E0}" type="presParOf" srcId="{34F5EC7B-9821-4E30-9023-5136B4C09A8A}" destId="{AE9B6BC6-6C52-48B5-BA7F-BB31A0215A6E}" srcOrd="3" destOrd="0" presId="urn:microsoft.com/office/officeart/2008/layout/VerticalCurvedList"/>
    <dgm:cxn modelId="{6A200A15-916C-4C49-B4D2-21E33434D00C}" type="presParOf" srcId="{F7DD71AC-C210-426E-A0CC-AE447B1C0B1A}" destId="{06DC7E3C-8406-451B-9A80-70665D1BB590}" srcOrd="1" destOrd="0" presId="urn:microsoft.com/office/officeart/2008/layout/VerticalCurvedList"/>
    <dgm:cxn modelId="{C7735A69-D83E-4FBE-9937-945DABE4EBA0}" type="presParOf" srcId="{F7DD71AC-C210-426E-A0CC-AE447B1C0B1A}" destId="{B4BA4B29-69FC-4912-8BEF-33DCA85D1408}" srcOrd="2" destOrd="0" presId="urn:microsoft.com/office/officeart/2008/layout/VerticalCurvedList"/>
    <dgm:cxn modelId="{F25C7519-A735-423D-8F48-23225B0363F7}" type="presParOf" srcId="{B4BA4B29-69FC-4912-8BEF-33DCA85D1408}" destId="{C96F2526-EC38-4048-A0B1-1D31F00A1599}" srcOrd="0" destOrd="0" presId="urn:microsoft.com/office/officeart/2008/layout/VerticalCurvedList"/>
    <dgm:cxn modelId="{EF3DB307-5101-4A68-B4CA-28E924E928BC}" type="presParOf" srcId="{F7DD71AC-C210-426E-A0CC-AE447B1C0B1A}" destId="{67AD2C9C-04E8-4809-B6B4-0A51E685D176}" srcOrd="3" destOrd="0" presId="urn:microsoft.com/office/officeart/2008/layout/VerticalCurvedList"/>
    <dgm:cxn modelId="{FFB3E611-4A9B-4D9B-933F-7A4A455DF71C}" type="presParOf" srcId="{F7DD71AC-C210-426E-A0CC-AE447B1C0B1A}" destId="{E95F58C7-D583-44AE-8EE3-80CF13C63C00}" srcOrd="4" destOrd="0" presId="urn:microsoft.com/office/officeart/2008/layout/VerticalCurvedList"/>
    <dgm:cxn modelId="{07EBEC1B-0195-49C1-8880-9C292EB547B8}" type="presParOf" srcId="{E95F58C7-D583-44AE-8EE3-80CF13C63C00}" destId="{D16769D4-6EF9-4CBD-8EFE-DE0333EA22C8}" srcOrd="0" destOrd="0" presId="urn:microsoft.com/office/officeart/2008/layout/VerticalCurvedList"/>
    <dgm:cxn modelId="{BF54DE73-DE53-437B-9EF1-D75BC2F2CC58}" type="presParOf" srcId="{F7DD71AC-C210-426E-A0CC-AE447B1C0B1A}" destId="{AF6C26FD-640A-4431-9A54-77B14F9BFE6F}" srcOrd="5" destOrd="0" presId="urn:microsoft.com/office/officeart/2008/layout/VerticalCurvedList"/>
    <dgm:cxn modelId="{35BBB8EC-C8F2-4137-8252-DA0044AA0CC9}" type="presParOf" srcId="{F7DD71AC-C210-426E-A0CC-AE447B1C0B1A}" destId="{DE48D87F-5911-4073-BA96-106AA0B1EBC0}" srcOrd="6" destOrd="0" presId="urn:microsoft.com/office/officeart/2008/layout/VerticalCurvedList"/>
    <dgm:cxn modelId="{68235088-AFF7-428E-A1CA-8C1BBAC7599B}" type="presParOf" srcId="{DE48D87F-5911-4073-BA96-106AA0B1EBC0}" destId="{F3968DEE-5A27-4053-8673-40302EEC5125}" srcOrd="0" destOrd="0" presId="urn:microsoft.com/office/officeart/2008/layout/VerticalCurvedList"/>
    <dgm:cxn modelId="{F20B152D-483B-4F71-9ADB-8D9ABAEA507C}" type="presParOf" srcId="{F7DD71AC-C210-426E-A0CC-AE447B1C0B1A}" destId="{7DFA208D-26AD-43F6-896F-67C90C07C2BB}" srcOrd="7" destOrd="0" presId="urn:microsoft.com/office/officeart/2008/layout/VerticalCurvedList"/>
    <dgm:cxn modelId="{EC611A32-332F-4161-AAF6-24FA7EFDF8CC}" type="presParOf" srcId="{F7DD71AC-C210-426E-A0CC-AE447B1C0B1A}" destId="{02D68DE7-61A3-4236-9B0B-DB739857823E}" srcOrd="8" destOrd="0" presId="urn:microsoft.com/office/officeart/2008/layout/VerticalCurvedList"/>
    <dgm:cxn modelId="{0405818E-44F5-4013-9A18-C712C111AAFB}" type="presParOf" srcId="{02D68DE7-61A3-4236-9B0B-DB739857823E}" destId="{D65245BE-9C87-4E12-9429-CE815A7B8285}" srcOrd="0" destOrd="0" presId="urn:microsoft.com/office/officeart/2008/layout/VerticalCurvedList"/>
    <dgm:cxn modelId="{6E925064-D1F6-4EA9-A4B6-0C0D23C3D1CE}" type="presParOf" srcId="{F7DD71AC-C210-426E-A0CC-AE447B1C0B1A}" destId="{B2F756F2-3BAE-4765-B5E5-73967E5BB804}" srcOrd="9" destOrd="0" presId="urn:microsoft.com/office/officeart/2008/layout/VerticalCurvedList"/>
    <dgm:cxn modelId="{D291796A-BAFC-48E9-A858-4749437E1CDF}" type="presParOf" srcId="{F7DD71AC-C210-426E-A0CC-AE447B1C0B1A}" destId="{860936BC-F64A-4695-860F-71A24563511C}" srcOrd="10" destOrd="0" presId="urn:microsoft.com/office/officeart/2008/layout/VerticalCurvedList"/>
    <dgm:cxn modelId="{10B54CED-F80C-4784-B459-03EB11804F1F}" type="presParOf" srcId="{860936BC-F64A-4695-860F-71A24563511C}" destId="{4664790D-FA86-4E4F-93DF-F4F8E16D4668}" srcOrd="0" destOrd="0" presId="urn:microsoft.com/office/officeart/2008/layout/VerticalCurvedList"/>
    <dgm:cxn modelId="{9740A4F3-708C-4C5F-9B57-0CD0C4F8434A}" type="presParOf" srcId="{F7DD71AC-C210-426E-A0CC-AE447B1C0B1A}" destId="{A6CF7E40-5756-45B6-BDAC-CCB2572E0C0C}" srcOrd="11" destOrd="0" presId="urn:microsoft.com/office/officeart/2008/layout/VerticalCurvedList"/>
    <dgm:cxn modelId="{265609A6-7C92-4C14-93FF-6BD7F6A7C2D7}" type="presParOf" srcId="{F7DD71AC-C210-426E-A0CC-AE447B1C0B1A}" destId="{3EAD3AAD-BF9A-4A7E-82E2-14B01997E330}" srcOrd="12" destOrd="0" presId="urn:microsoft.com/office/officeart/2008/layout/VerticalCurvedList"/>
    <dgm:cxn modelId="{AE1DC349-070A-45FD-9075-5109A05C7666}" type="presParOf" srcId="{3EAD3AAD-BF9A-4A7E-82E2-14B01997E330}" destId="{D4FD8A42-2A33-4831-B974-27746689701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EEF769-EABA-4244-828B-52CDF27BEE71}" type="doc">
      <dgm:prSet loTypeId="urn:microsoft.com/office/officeart/2008/layout/VerticalCurvedList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9DEE0884-42AC-403B-8E5B-7F0E2529AB34}">
      <dgm:prSet phldrT="[Metin]"/>
      <dgm:spPr/>
      <dgm:t>
        <a:bodyPr/>
        <a:lstStyle/>
        <a:p>
          <a:r>
            <a:rPr lang="tr-TR" dirty="0" smtClean="0"/>
            <a:t>Bakanlığın Görev Tanımı</a:t>
          </a:r>
          <a:endParaRPr lang="tr-TR" dirty="0"/>
        </a:p>
      </dgm:t>
    </dgm:pt>
    <dgm:pt modelId="{E5A0FE4B-DD2D-402B-A6D7-C9D384B78796}" type="parTrans" cxnId="{35336CD4-14B8-482A-A6A3-6B645627B840}">
      <dgm:prSet/>
      <dgm:spPr/>
      <dgm:t>
        <a:bodyPr/>
        <a:lstStyle/>
        <a:p>
          <a:endParaRPr lang="tr-TR"/>
        </a:p>
      </dgm:t>
    </dgm:pt>
    <dgm:pt modelId="{F3EE9595-5CFD-44D4-9832-75741EC9D7C8}" type="sibTrans" cxnId="{35336CD4-14B8-482A-A6A3-6B645627B840}">
      <dgm:prSet/>
      <dgm:spPr/>
      <dgm:t>
        <a:bodyPr/>
        <a:lstStyle/>
        <a:p>
          <a:endParaRPr lang="tr-TR"/>
        </a:p>
      </dgm:t>
    </dgm:pt>
    <dgm:pt modelId="{C20D7447-34ED-49DF-A508-C143126D9F4E}">
      <dgm:prSet phldrT="[Metin]"/>
      <dgm:spPr/>
      <dgm:t>
        <a:bodyPr/>
        <a:lstStyle/>
        <a:p>
          <a:r>
            <a:rPr lang="tr-TR" dirty="0" smtClean="0"/>
            <a:t>Merkez Birimlerin Görev Tanımları</a:t>
          </a:r>
          <a:endParaRPr lang="tr-TR" dirty="0"/>
        </a:p>
      </dgm:t>
    </dgm:pt>
    <dgm:pt modelId="{94967E8C-A584-4D84-B7F3-F79B269E1B51}" type="parTrans" cxnId="{674A5F70-03F8-4668-A8C4-C6AA172F5875}">
      <dgm:prSet/>
      <dgm:spPr/>
      <dgm:t>
        <a:bodyPr/>
        <a:lstStyle/>
        <a:p>
          <a:endParaRPr lang="tr-TR"/>
        </a:p>
      </dgm:t>
    </dgm:pt>
    <dgm:pt modelId="{F77546A6-5F48-4633-92E0-DD331390611D}" type="sibTrans" cxnId="{674A5F70-03F8-4668-A8C4-C6AA172F5875}">
      <dgm:prSet/>
      <dgm:spPr/>
      <dgm:t>
        <a:bodyPr/>
        <a:lstStyle/>
        <a:p>
          <a:endParaRPr lang="tr-TR"/>
        </a:p>
      </dgm:t>
    </dgm:pt>
    <dgm:pt modelId="{47257BCF-7F42-4712-9295-4B8B945B0721}">
      <dgm:prSet phldrT="[Metin]"/>
      <dgm:spPr/>
      <dgm:t>
        <a:bodyPr/>
        <a:lstStyle/>
        <a:p>
          <a:r>
            <a:rPr lang="tr-TR" dirty="0" smtClean="0"/>
            <a:t>Taşra Birimlerin Görev Tanımları</a:t>
          </a:r>
          <a:endParaRPr lang="tr-TR" dirty="0"/>
        </a:p>
      </dgm:t>
    </dgm:pt>
    <dgm:pt modelId="{A252E400-0A2C-4740-A373-ECD9F12EF9B8}" type="parTrans" cxnId="{4BCAA339-8AB2-4DFA-96D0-FA9D7CB16329}">
      <dgm:prSet/>
      <dgm:spPr/>
      <dgm:t>
        <a:bodyPr/>
        <a:lstStyle/>
        <a:p>
          <a:endParaRPr lang="tr-TR"/>
        </a:p>
      </dgm:t>
    </dgm:pt>
    <dgm:pt modelId="{FF27AB00-3D32-4800-A521-730B97361B84}" type="sibTrans" cxnId="{4BCAA339-8AB2-4DFA-96D0-FA9D7CB16329}">
      <dgm:prSet/>
      <dgm:spPr/>
      <dgm:t>
        <a:bodyPr/>
        <a:lstStyle/>
        <a:p>
          <a:endParaRPr lang="tr-TR"/>
        </a:p>
      </dgm:t>
    </dgm:pt>
    <dgm:pt modelId="{CD291F89-2BC2-4899-B2E6-5980B39D5F25}">
      <dgm:prSet/>
      <dgm:spPr/>
      <dgm:t>
        <a:bodyPr/>
        <a:lstStyle/>
        <a:p>
          <a:r>
            <a:rPr lang="tr-TR" dirty="0" smtClean="0"/>
            <a:t>Personelin Görev Tanımları</a:t>
          </a:r>
          <a:endParaRPr lang="tr-TR" dirty="0"/>
        </a:p>
      </dgm:t>
    </dgm:pt>
    <dgm:pt modelId="{32D799B2-1510-4C31-8206-ADDF4E22C317}" type="parTrans" cxnId="{EF73F918-3088-418B-A709-EFCC19E41C13}">
      <dgm:prSet/>
      <dgm:spPr/>
      <dgm:t>
        <a:bodyPr/>
        <a:lstStyle/>
        <a:p>
          <a:endParaRPr lang="tr-TR"/>
        </a:p>
      </dgm:t>
    </dgm:pt>
    <dgm:pt modelId="{4657EE6E-06FF-4287-A64A-6F0601593E1E}" type="sibTrans" cxnId="{EF73F918-3088-418B-A709-EFCC19E41C13}">
      <dgm:prSet/>
      <dgm:spPr/>
      <dgm:t>
        <a:bodyPr/>
        <a:lstStyle/>
        <a:p>
          <a:endParaRPr lang="tr-TR"/>
        </a:p>
      </dgm:t>
    </dgm:pt>
    <dgm:pt modelId="{0A77C6BC-48A1-4E55-A8AB-0929DC8E4C91}" type="pres">
      <dgm:prSet presAssocID="{DAEEF769-EABA-4244-828B-52CDF27BEE7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C5EC7757-4111-4BFC-B7FD-A4D467921012}" type="pres">
      <dgm:prSet presAssocID="{DAEEF769-EABA-4244-828B-52CDF27BEE71}" presName="Name1" presStyleCnt="0"/>
      <dgm:spPr/>
    </dgm:pt>
    <dgm:pt modelId="{6AF8BC20-9FE5-445B-8699-930106038B07}" type="pres">
      <dgm:prSet presAssocID="{DAEEF769-EABA-4244-828B-52CDF27BEE71}" presName="cycle" presStyleCnt="0"/>
      <dgm:spPr/>
    </dgm:pt>
    <dgm:pt modelId="{E985CF18-BF40-4815-ACB0-E8781A299855}" type="pres">
      <dgm:prSet presAssocID="{DAEEF769-EABA-4244-828B-52CDF27BEE71}" presName="srcNode" presStyleLbl="node1" presStyleIdx="0" presStyleCnt="4"/>
      <dgm:spPr/>
    </dgm:pt>
    <dgm:pt modelId="{701702F7-1128-4BA5-ADAF-D4B56B451A1C}" type="pres">
      <dgm:prSet presAssocID="{DAEEF769-EABA-4244-828B-52CDF27BEE71}" presName="conn" presStyleLbl="parChTrans1D2" presStyleIdx="0" presStyleCnt="1"/>
      <dgm:spPr/>
      <dgm:t>
        <a:bodyPr/>
        <a:lstStyle/>
        <a:p>
          <a:endParaRPr lang="tr-TR"/>
        </a:p>
      </dgm:t>
    </dgm:pt>
    <dgm:pt modelId="{0F7B47B1-9382-41A7-86FD-CF2513526933}" type="pres">
      <dgm:prSet presAssocID="{DAEEF769-EABA-4244-828B-52CDF27BEE71}" presName="extraNode" presStyleLbl="node1" presStyleIdx="0" presStyleCnt="4"/>
      <dgm:spPr/>
    </dgm:pt>
    <dgm:pt modelId="{FA148DCB-FB36-47F3-9F8C-1939D089DA8F}" type="pres">
      <dgm:prSet presAssocID="{DAEEF769-EABA-4244-828B-52CDF27BEE71}" presName="dstNode" presStyleLbl="node1" presStyleIdx="0" presStyleCnt="4"/>
      <dgm:spPr/>
    </dgm:pt>
    <dgm:pt modelId="{44B96E07-6202-4E5D-BB04-F61A21048B06}" type="pres">
      <dgm:prSet presAssocID="{9DEE0884-42AC-403B-8E5B-7F0E2529AB34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A08F28-4318-4B52-A1CD-F531D0E7D5CB}" type="pres">
      <dgm:prSet presAssocID="{9DEE0884-42AC-403B-8E5B-7F0E2529AB34}" presName="accent_1" presStyleCnt="0"/>
      <dgm:spPr/>
    </dgm:pt>
    <dgm:pt modelId="{B1617A93-89F0-45E0-ABFE-BC1B1CA364F4}" type="pres">
      <dgm:prSet presAssocID="{9DEE0884-42AC-403B-8E5B-7F0E2529AB34}" presName="accentRepeatNode" presStyleLbl="solidFgAcc1" presStyleIdx="0" presStyleCnt="4"/>
      <dgm:spPr/>
    </dgm:pt>
    <dgm:pt modelId="{C0F92868-10FA-4B15-8690-9E6E43B0CDA6}" type="pres">
      <dgm:prSet presAssocID="{C20D7447-34ED-49DF-A508-C143126D9F4E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439900A-0C6E-4FF9-B048-775869C6974B}" type="pres">
      <dgm:prSet presAssocID="{C20D7447-34ED-49DF-A508-C143126D9F4E}" presName="accent_2" presStyleCnt="0"/>
      <dgm:spPr/>
    </dgm:pt>
    <dgm:pt modelId="{885ED80A-6DC6-45CD-84BD-BC2582CF52F0}" type="pres">
      <dgm:prSet presAssocID="{C20D7447-34ED-49DF-A508-C143126D9F4E}" presName="accentRepeatNode" presStyleLbl="solidFgAcc1" presStyleIdx="1" presStyleCnt="4"/>
      <dgm:spPr/>
    </dgm:pt>
    <dgm:pt modelId="{5CD7D928-8A8C-415D-A017-72ADC15637C5}" type="pres">
      <dgm:prSet presAssocID="{47257BCF-7F42-4712-9295-4B8B945B072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20284D-B62C-4047-9D1D-C6CAF8D034D7}" type="pres">
      <dgm:prSet presAssocID="{47257BCF-7F42-4712-9295-4B8B945B0721}" presName="accent_3" presStyleCnt="0"/>
      <dgm:spPr/>
    </dgm:pt>
    <dgm:pt modelId="{D9018CE0-E6B9-4927-BE5A-A1D271D09773}" type="pres">
      <dgm:prSet presAssocID="{47257BCF-7F42-4712-9295-4B8B945B0721}" presName="accentRepeatNode" presStyleLbl="solidFgAcc1" presStyleIdx="2" presStyleCnt="4"/>
      <dgm:spPr/>
    </dgm:pt>
    <dgm:pt modelId="{739F61E9-6DCD-458A-8BAF-E4A40AC052FA}" type="pres">
      <dgm:prSet presAssocID="{CD291F89-2BC2-4899-B2E6-5980B39D5F2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BAB38-1EF1-44D6-845A-F58FF884F795}" type="pres">
      <dgm:prSet presAssocID="{CD291F89-2BC2-4899-B2E6-5980B39D5F25}" presName="accent_4" presStyleCnt="0"/>
      <dgm:spPr/>
    </dgm:pt>
    <dgm:pt modelId="{7D863D3F-188C-4FAB-BF5E-FEC40B22398E}" type="pres">
      <dgm:prSet presAssocID="{CD291F89-2BC2-4899-B2E6-5980B39D5F25}" presName="accentRepeatNode" presStyleLbl="solidFgAcc1" presStyleIdx="3" presStyleCnt="4"/>
      <dgm:spPr/>
    </dgm:pt>
  </dgm:ptLst>
  <dgm:cxnLst>
    <dgm:cxn modelId="{69FE67F9-586B-49BC-8F33-A9E643F11D3E}" type="presOf" srcId="{9DEE0884-42AC-403B-8E5B-7F0E2529AB34}" destId="{44B96E07-6202-4E5D-BB04-F61A21048B06}" srcOrd="0" destOrd="0" presId="urn:microsoft.com/office/officeart/2008/layout/VerticalCurvedList"/>
    <dgm:cxn modelId="{E71B33D5-96ED-4533-980C-CE9ECDC70011}" type="presOf" srcId="{F3EE9595-5CFD-44D4-9832-75741EC9D7C8}" destId="{701702F7-1128-4BA5-ADAF-D4B56B451A1C}" srcOrd="0" destOrd="0" presId="urn:microsoft.com/office/officeart/2008/layout/VerticalCurvedList"/>
    <dgm:cxn modelId="{6FAECBBF-DE94-4470-A90D-6E6E1EAC05B6}" type="presOf" srcId="{47257BCF-7F42-4712-9295-4B8B945B0721}" destId="{5CD7D928-8A8C-415D-A017-72ADC15637C5}" srcOrd="0" destOrd="0" presId="urn:microsoft.com/office/officeart/2008/layout/VerticalCurvedList"/>
    <dgm:cxn modelId="{3208B9E0-00B0-44E6-A6CD-6A03E8C7CBBB}" type="presOf" srcId="{DAEEF769-EABA-4244-828B-52CDF27BEE71}" destId="{0A77C6BC-48A1-4E55-A8AB-0929DC8E4C91}" srcOrd="0" destOrd="0" presId="urn:microsoft.com/office/officeart/2008/layout/VerticalCurvedList"/>
    <dgm:cxn modelId="{674A5F70-03F8-4668-A8C4-C6AA172F5875}" srcId="{DAEEF769-EABA-4244-828B-52CDF27BEE71}" destId="{C20D7447-34ED-49DF-A508-C143126D9F4E}" srcOrd="1" destOrd="0" parTransId="{94967E8C-A584-4D84-B7F3-F79B269E1B51}" sibTransId="{F77546A6-5F48-4633-92E0-DD331390611D}"/>
    <dgm:cxn modelId="{9C5F9682-9163-46AB-A6DA-F43F7F621696}" type="presOf" srcId="{CD291F89-2BC2-4899-B2E6-5980B39D5F25}" destId="{739F61E9-6DCD-458A-8BAF-E4A40AC052FA}" srcOrd="0" destOrd="0" presId="urn:microsoft.com/office/officeart/2008/layout/VerticalCurvedList"/>
    <dgm:cxn modelId="{4BCAA339-8AB2-4DFA-96D0-FA9D7CB16329}" srcId="{DAEEF769-EABA-4244-828B-52CDF27BEE71}" destId="{47257BCF-7F42-4712-9295-4B8B945B0721}" srcOrd="2" destOrd="0" parTransId="{A252E400-0A2C-4740-A373-ECD9F12EF9B8}" sibTransId="{FF27AB00-3D32-4800-A521-730B97361B84}"/>
    <dgm:cxn modelId="{EF73F918-3088-418B-A709-EFCC19E41C13}" srcId="{DAEEF769-EABA-4244-828B-52CDF27BEE71}" destId="{CD291F89-2BC2-4899-B2E6-5980B39D5F25}" srcOrd="3" destOrd="0" parTransId="{32D799B2-1510-4C31-8206-ADDF4E22C317}" sibTransId="{4657EE6E-06FF-4287-A64A-6F0601593E1E}"/>
    <dgm:cxn modelId="{35336CD4-14B8-482A-A6A3-6B645627B840}" srcId="{DAEEF769-EABA-4244-828B-52CDF27BEE71}" destId="{9DEE0884-42AC-403B-8E5B-7F0E2529AB34}" srcOrd="0" destOrd="0" parTransId="{E5A0FE4B-DD2D-402B-A6D7-C9D384B78796}" sibTransId="{F3EE9595-5CFD-44D4-9832-75741EC9D7C8}"/>
    <dgm:cxn modelId="{92797F5D-DCFB-4B79-B622-8534DBF44548}" type="presOf" srcId="{C20D7447-34ED-49DF-A508-C143126D9F4E}" destId="{C0F92868-10FA-4B15-8690-9E6E43B0CDA6}" srcOrd="0" destOrd="0" presId="urn:microsoft.com/office/officeart/2008/layout/VerticalCurvedList"/>
    <dgm:cxn modelId="{A1FF461A-36BB-4EDA-802D-6A6C3B0E94A5}" type="presParOf" srcId="{0A77C6BC-48A1-4E55-A8AB-0929DC8E4C91}" destId="{C5EC7757-4111-4BFC-B7FD-A4D467921012}" srcOrd="0" destOrd="0" presId="urn:microsoft.com/office/officeart/2008/layout/VerticalCurvedList"/>
    <dgm:cxn modelId="{FDE690BF-3D2A-4874-BF2A-9218CBC27FB9}" type="presParOf" srcId="{C5EC7757-4111-4BFC-B7FD-A4D467921012}" destId="{6AF8BC20-9FE5-445B-8699-930106038B07}" srcOrd="0" destOrd="0" presId="urn:microsoft.com/office/officeart/2008/layout/VerticalCurvedList"/>
    <dgm:cxn modelId="{9FD58591-08B3-4259-9266-416040F50631}" type="presParOf" srcId="{6AF8BC20-9FE5-445B-8699-930106038B07}" destId="{E985CF18-BF40-4815-ACB0-E8781A299855}" srcOrd="0" destOrd="0" presId="urn:microsoft.com/office/officeart/2008/layout/VerticalCurvedList"/>
    <dgm:cxn modelId="{ECB70784-36BD-46C6-AE01-03395B527ED4}" type="presParOf" srcId="{6AF8BC20-9FE5-445B-8699-930106038B07}" destId="{701702F7-1128-4BA5-ADAF-D4B56B451A1C}" srcOrd="1" destOrd="0" presId="urn:microsoft.com/office/officeart/2008/layout/VerticalCurvedList"/>
    <dgm:cxn modelId="{B8575A59-2E28-42D5-9515-29C0406EDA9F}" type="presParOf" srcId="{6AF8BC20-9FE5-445B-8699-930106038B07}" destId="{0F7B47B1-9382-41A7-86FD-CF2513526933}" srcOrd="2" destOrd="0" presId="urn:microsoft.com/office/officeart/2008/layout/VerticalCurvedList"/>
    <dgm:cxn modelId="{C04E76C2-5DD5-4ADC-B0E8-B19AF18F5446}" type="presParOf" srcId="{6AF8BC20-9FE5-445B-8699-930106038B07}" destId="{FA148DCB-FB36-47F3-9F8C-1939D089DA8F}" srcOrd="3" destOrd="0" presId="urn:microsoft.com/office/officeart/2008/layout/VerticalCurvedList"/>
    <dgm:cxn modelId="{139A36CC-1B15-4036-B3A6-91220B3869BA}" type="presParOf" srcId="{C5EC7757-4111-4BFC-B7FD-A4D467921012}" destId="{44B96E07-6202-4E5D-BB04-F61A21048B06}" srcOrd="1" destOrd="0" presId="urn:microsoft.com/office/officeart/2008/layout/VerticalCurvedList"/>
    <dgm:cxn modelId="{156ECC9F-6ADE-4747-A595-B71C8CF84AB1}" type="presParOf" srcId="{C5EC7757-4111-4BFC-B7FD-A4D467921012}" destId="{44A08F28-4318-4B52-A1CD-F531D0E7D5CB}" srcOrd="2" destOrd="0" presId="urn:microsoft.com/office/officeart/2008/layout/VerticalCurvedList"/>
    <dgm:cxn modelId="{F55A7C5E-B807-46A7-912B-657AFB73D29C}" type="presParOf" srcId="{44A08F28-4318-4B52-A1CD-F531D0E7D5CB}" destId="{B1617A93-89F0-45E0-ABFE-BC1B1CA364F4}" srcOrd="0" destOrd="0" presId="urn:microsoft.com/office/officeart/2008/layout/VerticalCurvedList"/>
    <dgm:cxn modelId="{7981BB0B-F897-456D-9F1F-4E6D51B0CC45}" type="presParOf" srcId="{C5EC7757-4111-4BFC-B7FD-A4D467921012}" destId="{C0F92868-10FA-4B15-8690-9E6E43B0CDA6}" srcOrd="3" destOrd="0" presId="urn:microsoft.com/office/officeart/2008/layout/VerticalCurvedList"/>
    <dgm:cxn modelId="{B3F62E66-19BF-4731-83CE-0B5ED3520BFC}" type="presParOf" srcId="{C5EC7757-4111-4BFC-B7FD-A4D467921012}" destId="{4439900A-0C6E-4FF9-B048-775869C6974B}" srcOrd="4" destOrd="0" presId="urn:microsoft.com/office/officeart/2008/layout/VerticalCurvedList"/>
    <dgm:cxn modelId="{27498F1E-84F9-4338-9E68-08450D8441AA}" type="presParOf" srcId="{4439900A-0C6E-4FF9-B048-775869C6974B}" destId="{885ED80A-6DC6-45CD-84BD-BC2582CF52F0}" srcOrd="0" destOrd="0" presId="urn:microsoft.com/office/officeart/2008/layout/VerticalCurvedList"/>
    <dgm:cxn modelId="{7647E816-7949-4E15-B490-D325900A40EC}" type="presParOf" srcId="{C5EC7757-4111-4BFC-B7FD-A4D467921012}" destId="{5CD7D928-8A8C-415D-A017-72ADC15637C5}" srcOrd="5" destOrd="0" presId="urn:microsoft.com/office/officeart/2008/layout/VerticalCurvedList"/>
    <dgm:cxn modelId="{8332D9F8-152E-4723-9261-6F202BF2F315}" type="presParOf" srcId="{C5EC7757-4111-4BFC-B7FD-A4D467921012}" destId="{8320284D-B62C-4047-9D1D-C6CAF8D034D7}" srcOrd="6" destOrd="0" presId="urn:microsoft.com/office/officeart/2008/layout/VerticalCurvedList"/>
    <dgm:cxn modelId="{BD3E73EB-F4E5-4AEB-AE94-E5FE310EF481}" type="presParOf" srcId="{8320284D-B62C-4047-9D1D-C6CAF8D034D7}" destId="{D9018CE0-E6B9-4927-BE5A-A1D271D09773}" srcOrd="0" destOrd="0" presId="urn:microsoft.com/office/officeart/2008/layout/VerticalCurvedList"/>
    <dgm:cxn modelId="{DBFDABD3-8FBC-4A0B-840E-62F5ACF54A99}" type="presParOf" srcId="{C5EC7757-4111-4BFC-B7FD-A4D467921012}" destId="{739F61E9-6DCD-458A-8BAF-E4A40AC052FA}" srcOrd="7" destOrd="0" presId="urn:microsoft.com/office/officeart/2008/layout/VerticalCurvedList"/>
    <dgm:cxn modelId="{856EB83F-4066-49B9-9E78-99E1F97DB4AD}" type="presParOf" srcId="{C5EC7757-4111-4BFC-B7FD-A4D467921012}" destId="{FA5BAB38-1EF1-44D6-845A-F58FF884F795}" srcOrd="8" destOrd="0" presId="urn:microsoft.com/office/officeart/2008/layout/VerticalCurvedList"/>
    <dgm:cxn modelId="{4DD98BDE-55D6-44D5-A9C6-095E545439E0}" type="presParOf" srcId="{FA5BAB38-1EF1-44D6-845A-F58FF884F795}" destId="{7D863D3F-188C-4FAB-BF5E-FEC40B2239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F64683-4D67-4129-8C08-B4854383D5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807124F-88E5-4767-9402-14E1EB1B0FC3}">
      <dgm:prSet phldrT="[Metin]" custT="1"/>
      <dgm:spPr/>
      <dgm:t>
        <a:bodyPr/>
        <a:lstStyle/>
        <a:p>
          <a:r>
            <a:rPr lang="tr-TR" sz="1600" dirty="0" smtClean="0"/>
            <a:t>İl Müdürlükleri/Merkez Birimler</a:t>
          </a:r>
          <a:endParaRPr lang="tr-TR" sz="1600" dirty="0"/>
        </a:p>
      </dgm:t>
    </dgm:pt>
    <dgm:pt modelId="{2A694615-A4AF-4697-95AA-D67DDB7AE87C}" type="parTrans" cxnId="{A0555D9F-174F-411C-AAE0-9A0F22F07C65}">
      <dgm:prSet/>
      <dgm:spPr/>
      <dgm:t>
        <a:bodyPr/>
        <a:lstStyle/>
        <a:p>
          <a:endParaRPr lang="tr-TR"/>
        </a:p>
      </dgm:t>
    </dgm:pt>
    <dgm:pt modelId="{0AA14A7A-7E66-40C0-9B45-13C3A1139686}" type="sibTrans" cxnId="{A0555D9F-174F-411C-AAE0-9A0F22F07C65}">
      <dgm:prSet/>
      <dgm:spPr/>
      <dgm:t>
        <a:bodyPr/>
        <a:lstStyle/>
        <a:p>
          <a:endParaRPr lang="tr-TR"/>
        </a:p>
      </dgm:t>
    </dgm:pt>
    <dgm:pt modelId="{8C37482C-263F-4875-8597-F9B39490C177}">
      <dgm:prSet phldrT="[Metin]" custT="1"/>
      <dgm:spPr/>
      <dgm:t>
        <a:bodyPr/>
        <a:lstStyle/>
        <a:p>
          <a:r>
            <a:rPr lang="tr-TR" sz="2000" dirty="0" smtClean="0"/>
            <a:t>Çiftçi Kayıt Görevlisi,</a:t>
          </a:r>
          <a:endParaRPr lang="tr-TR" sz="2000" dirty="0"/>
        </a:p>
      </dgm:t>
    </dgm:pt>
    <dgm:pt modelId="{A2EDFE54-3987-4E48-B6D7-3BA9BF8FE119}" type="parTrans" cxnId="{94584A0B-829D-419A-84B1-3A320B64297B}">
      <dgm:prSet/>
      <dgm:spPr/>
      <dgm:t>
        <a:bodyPr/>
        <a:lstStyle/>
        <a:p>
          <a:endParaRPr lang="tr-TR"/>
        </a:p>
      </dgm:t>
    </dgm:pt>
    <dgm:pt modelId="{FC20FEAE-C338-4772-88D5-3912647C3E35}" type="sibTrans" cxnId="{94584A0B-829D-419A-84B1-3A320B64297B}">
      <dgm:prSet/>
      <dgm:spPr/>
      <dgm:t>
        <a:bodyPr/>
        <a:lstStyle/>
        <a:p>
          <a:endParaRPr lang="tr-TR"/>
        </a:p>
      </dgm:t>
    </dgm:pt>
    <dgm:pt modelId="{81D822CF-7B30-4B76-A9FF-F43FCBCEABD9}">
      <dgm:prSet phldrT="[Metin]" custT="1"/>
      <dgm:spPr/>
      <dgm:t>
        <a:bodyPr/>
        <a:lstStyle/>
        <a:p>
          <a:r>
            <a:rPr lang="tr-TR" sz="2000" dirty="0" smtClean="0"/>
            <a:t>Hayvan Sağlığı Görevlisi</a:t>
          </a:r>
          <a:endParaRPr lang="tr-TR" sz="2000" dirty="0"/>
        </a:p>
      </dgm:t>
    </dgm:pt>
    <dgm:pt modelId="{B47D5B76-422D-4B12-8905-8FADC6DA9906}" type="parTrans" cxnId="{3FBA76B8-F2EA-440F-AC5F-B68499DCDCEF}">
      <dgm:prSet/>
      <dgm:spPr/>
      <dgm:t>
        <a:bodyPr/>
        <a:lstStyle/>
        <a:p>
          <a:endParaRPr lang="tr-TR"/>
        </a:p>
      </dgm:t>
    </dgm:pt>
    <dgm:pt modelId="{0F90FA5B-DBE3-4143-8EFC-52A807F36921}" type="sibTrans" cxnId="{3FBA76B8-F2EA-440F-AC5F-B68499DCDCEF}">
      <dgm:prSet/>
      <dgm:spPr/>
      <dgm:t>
        <a:bodyPr/>
        <a:lstStyle/>
        <a:p>
          <a:endParaRPr lang="tr-TR"/>
        </a:p>
      </dgm:t>
    </dgm:pt>
    <dgm:pt modelId="{08EFBF52-52B9-406D-B39F-BD4E1863A834}">
      <dgm:prSet phldrT="[Metin]"/>
      <dgm:spPr/>
      <dgm:t>
        <a:bodyPr/>
        <a:lstStyle/>
        <a:p>
          <a:r>
            <a:rPr lang="tr-TR" dirty="0" smtClean="0"/>
            <a:t>BÜGEM Test Merkezleri</a:t>
          </a:r>
          <a:endParaRPr lang="tr-TR" dirty="0"/>
        </a:p>
      </dgm:t>
    </dgm:pt>
    <dgm:pt modelId="{FDA18940-298E-48B9-84DD-155008197A96}" type="parTrans" cxnId="{4AC64314-E2A6-485D-BED8-B8140424ADE6}">
      <dgm:prSet/>
      <dgm:spPr/>
      <dgm:t>
        <a:bodyPr/>
        <a:lstStyle/>
        <a:p>
          <a:endParaRPr lang="tr-TR"/>
        </a:p>
      </dgm:t>
    </dgm:pt>
    <dgm:pt modelId="{EDE89E6A-CBFC-4CFB-8269-83D0CCBE67B4}" type="sibTrans" cxnId="{4AC64314-E2A6-485D-BED8-B8140424ADE6}">
      <dgm:prSet/>
      <dgm:spPr/>
      <dgm:t>
        <a:bodyPr/>
        <a:lstStyle/>
        <a:p>
          <a:endParaRPr lang="tr-TR"/>
        </a:p>
      </dgm:t>
    </dgm:pt>
    <dgm:pt modelId="{452239D0-4FC0-4B89-9C64-89D7AFED2755}">
      <dgm:prSet phldrT="[Metin]" custT="1"/>
      <dgm:spPr/>
      <dgm:t>
        <a:bodyPr/>
        <a:lstStyle/>
        <a:p>
          <a:r>
            <a:rPr lang="tr-TR" sz="2000" dirty="0" smtClean="0"/>
            <a:t>Fidan Üretim Görevlisi</a:t>
          </a:r>
          <a:endParaRPr lang="tr-TR" sz="2000" dirty="0"/>
        </a:p>
      </dgm:t>
    </dgm:pt>
    <dgm:pt modelId="{95E3ABD1-ED82-41AC-BC09-E9D15EA1C4F8}" type="parTrans" cxnId="{6FC93356-95D0-45D9-8179-BF9E4F27E060}">
      <dgm:prSet/>
      <dgm:spPr/>
      <dgm:t>
        <a:bodyPr/>
        <a:lstStyle/>
        <a:p>
          <a:endParaRPr lang="tr-TR"/>
        </a:p>
      </dgm:t>
    </dgm:pt>
    <dgm:pt modelId="{71F74BF4-3678-488F-91E5-2B85B25D821F}" type="sibTrans" cxnId="{6FC93356-95D0-45D9-8179-BF9E4F27E060}">
      <dgm:prSet/>
      <dgm:spPr/>
      <dgm:t>
        <a:bodyPr/>
        <a:lstStyle/>
        <a:p>
          <a:endParaRPr lang="tr-TR"/>
        </a:p>
      </dgm:t>
    </dgm:pt>
    <dgm:pt modelId="{A66901FA-6680-435C-9E6B-39AEA1BDFC50}">
      <dgm:prSet phldrT="[Metin]"/>
      <dgm:spPr/>
      <dgm:t>
        <a:bodyPr/>
        <a:lstStyle/>
        <a:p>
          <a:r>
            <a:rPr lang="tr-TR" dirty="0" smtClean="0"/>
            <a:t>Eğitim Merkezleri</a:t>
          </a:r>
          <a:endParaRPr lang="tr-TR" dirty="0"/>
        </a:p>
      </dgm:t>
    </dgm:pt>
    <dgm:pt modelId="{ACFD75CC-5862-47F2-9ECB-669591DB166F}" type="parTrans" cxnId="{2E0C542E-73B0-479A-91E7-DE2A488E9A4D}">
      <dgm:prSet/>
      <dgm:spPr/>
      <dgm:t>
        <a:bodyPr/>
        <a:lstStyle/>
        <a:p>
          <a:endParaRPr lang="tr-TR"/>
        </a:p>
      </dgm:t>
    </dgm:pt>
    <dgm:pt modelId="{7D023439-906A-402C-87B4-445207C1FDCD}" type="sibTrans" cxnId="{2E0C542E-73B0-479A-91E7-DE2A488E9A4D}">
      <dgm:prSet/>
      <dgm:spPr/>
      <dgm:t>
        <a:bodyPr/>
        <a:lstStyle/>
        <a:p>
          <a:endParaRPr lang="tr-TR"/>
        </a:p>
      </dgm:t>
    </dgm:pt>
    <dgm:pt modelId="{4D97D454-4A1A-4A41-8A5C-4EE2152BAC78}">
      <dgm:prSet phldrT="[Metin]" custT="1"/>
      <dgm:spPr/>
      <dgm:t>
        <a:bodyPr/>
        <a:lstStyle/>
        <a:p>
          <a:r>
            <a:rPr lang="tr-TR" sz="2000" dirty="0" smtClean="0"/>
            <a:t>El Sanatları Kurs Görevlisi</a:t>
          </a:r>
          <a:endParaRPr lang="tr-TR" sz="2000" dirty="0"/>
        </a:p>
      </dgm:t>
    </dgm:pt>
    <dgm:pt modelId="{81A1F28C-8324-4082-9843-5F9767FE0C4F}" type="parTrans" cxnId="{AF6D15F7-A9CD-4C7F-8022-0F2E2044FF0E}">
      <dgm:prSet/>
      <dgm:spPr/>
      <dgm:t>
        <a:bodyPr/>
        <a:lstStyle/>
        <a:p>
          <a:endParaRPr lang="tr-TR"/>
        </a:p>
      </dgm:t>
    </dgm:pt>
    <dgm:pt modelId="{F0B4FE68-AB8C-4AEF-8CAB-A3B16786D28A}" type="sibTrans" cxnId="{AF6D15F7-A9CD-4C7F-8022-0F2E2044FF0E}">
      <dgm:prSet/>
      <dgm:spPr/>
      <dgm:t>
        <a:bodyPr/>
        <a:lstStyle/>
        <a:p>
          <a:endParaRPr lang="tr-TR"/>
        </a:p>
      </dgm:t>
    </dgm:pt>
    <dgm:pt modelId="{8CAF7E6E-AB25-47A0-9BFC-008C81F32687}">
      <dgm:prSet phldrT="[Metin]"/>
      <dgm:spPr/>
      <dgm:t>
        <a:bodyPr/>
        <a:lstStyle/>
        <a:p>
          <a:endParaRPr lang="tr-TR" sz="1900" dirty="0"/>
        </a:p>
      </dgm:t>
    </dgm:pt>
    <dgm:pt modelId="{947EFF1E-1656-4E08-BEB6-39578C081866}" type="parTrans" cxnId="{C3A40D82-488C-4827-A685-FA3DA217FFFF}">
      <dgm:prSet/>
      <dgm:spPr/>
      <dgm:t>
        <a:bodyPr/>
        <a:lstStyle/>
        <a:p>
          <a:endParaRPr lang="tr-TR"/>
        </a:p>
      </dgm:t>
    </dgm:pt>
    <dgm:pt modelId="{5864FF16-DE87-4953-B91B-0759A3C979BE}" type="sibTrans" cxnId="{C3A40D82-488C-4827-A685-FA3DA217FFFF}">
      <dgm:prSet/>
      <dgm:spPr/>
      <dgm:t>
        <a:bodyPr/>
        <a:lstStyle/>
        <a:p>
          <a:endParaRPr lang="tr-TR"/>
        </a:p>
      </dgm:t>
    </dgm:pt>
    <dgm:pt modelId="{A6ECCB6B-B2EC-4EB2-959E-7313E73AB9DC}">
      <dgm:prSet phldrT="[Metin]"/>
      <dgm:spPr/>
      <dgm:t>
        <a:bodyPr/>
        <a:lstStyle/>
        <a:p>
          <a:endParaRPr lang="tr-TR" sz="1600" dirty="0"/>
        </a:p>
      </dgm:t>
    </dgm:pt>
    <dgm:pt modelId="{607E2C22-7134-4293-B7BF-8BE277A9E052}" type="parTrans" cxnId="{6D8C0082-495C-4906-9F91-5EE0614B9890}">
      <dgm:prSet/>
      <dgm:spPr/>
      <dgm:t>
        <a:bodyPr/>
        <a:lstStyle/>
        <a:p>
          <a:endParaRPr lang="tr-TR"/>
        </a:p>
      </dgm:t>
    </dgm:pt>
    <dgm:pt modelId="{AD0AD465-3294-42EB-B705-1CF22B233721}" type="sibTrans" cxnId="{6D8C0082-495C-4906-9F91-5EE0614B9890}">
      <dgm:prSet/>
      <dgm:spPr/>
      <dgm:t>
        <a:bodyPr/>
        <a:lstStyle/>
        <a:p>
          <a:endParaRPr lang="tr-TR"/>
        </a:p>
      </dgm:t>
    </dgm:pt>
    <dgm:pt modelId="{20329ECB-8708-4E79-94C3-9EC9BCD7316B}">
      <dgm:prSet phldrT="[Metin]"/>
      <dgm:spPr/>
      <dgm:t>
        <a:bodyPr/>
        <a:lstStyle/>
        <a:p>
          <a:endParaRPr lang="tr-TR" sz="1600" dirty="0"/>
        </a:p>
      </dgm:t>
    </dgm:pt>
    <dgm:pt modelId="{D835BB06-3D71-473E-AEFD-8226AE21F3AE}" type="parTrans" cxnId="{9AE8C597-8E2A-4204-A529-BD9E40E90599}">
      <dgm:prSet/>
      <dgm:spPr/>
      <dgm:t>
        <a:bodyPr/>
        <a:lstStyle/>
        <a:p>
          <a:endParaRPr lang="tr-TR"/>
        </a:p>
      </dgm:t>
    </dgm:pt>
    <dgm:pt modelId="{0EC3DEB5-3DD5-4ADC-A2CC-D56B94B64294}" type="sibTrans" cxnId="{9AE8C597-8E2A-4204-A529-BD9E40E90599}">
      <dgm:prSet/>
      <dgm:spPr/>
      <dgm:t>
        <a:bodyPr/>
        <a:lstStyle/>
        <a:p>
          <a:endParaRPr lang="tr-TR"/>
        </a:p>
      </dgm:t>
    </dgm:pt>
    <dgm:pt modelId="{2E91CDBD-C73C-453D-BD6E-22BE98A14650}">
      <dgm:prSet phldrT="[Metin]" custT="1"/>
      <dgm:spPr/>
      <dgm:t>
        <a:bodyPr/>
        <a:lstStyle/>
        <a:p>
          <a:r>
            <a:rPr lang="tr-TR" sz="2000" dirty="0" smtClean="0"/>
            <a:t>Hayvan Yetiştiriciliği Görevlisi</a:t>
          </a:r>
          <a:endParaRPr lang="tr-TR" sz="2000" dirty="0"/>
        </a:p>
      </dgm:t>
    </dgm:pt>
    <dgm:pt modelId="{762EE387-2F94-473A-A8D8-74C8973E1F26}" type="parTrans" cxnId="{1F60A5AA-3FEA-4C97-93A3-32A76EACCA5B}">
      <dgm:prSet/>
      <dgm:spPr/>
      <dgm:t>
        <a:bodyPr/>
        <a:lstStyle/>
        <a:p>
          <a:endParaRPr lang="tr-TR"/>
        </a:p>
      </dgm:t>
    </dgm:pt>
    <dgm:pt modelId="{82BC20F6-27F8-436C-8501-27847400490E}" type="sibTrans" cxnId="{1F60A5AA-3FEA-4C97-93A3-32A76EACCA5B}">
      <dgm:prSet/>
      <dgm:spPr/>
      <dgm:t>
        <a:bodyPr/>
        <a:lstStyle/>
        <a:p>
          <a:endParaRPr lang="tr-TR"/>
        </a:p>
      </dgm:t>
    </dgm:pt>
    <dgm:pt modelId="{6A493D5F-05EC-4117-A531-EC74B206D635}">
      <dgm:prSet phldrT="[Metin]" custT="1"/>
      <dgm:spPr/>
      <dgm:t>
        <a:bodyPr/>
        <a:lstStyle/>
        <a:p>
          <a:r>
            <a:rPr lang="tr-TR" sz="2000" dirty="0" smtClean="0"/>
            <a:t>Üretici Örgütleri Görevlisi</a:t>
          </a:r>
          <a:endParaRPr lang="tr-TR" sz="2000" dirty="0"/>
        </a:p>
      </dgm:t>
    </dgm:pt>
    <dgm:pt modelId="{6FD5BF0F-1AE9-4C85-8799-8CC731DB19F8}" type="parTrans" cxnId="{DB8ECEED-8FBB-460F-9A8A-C1A20A58A1AA}">
      <dgm:prSet/>
      <dgm:spPr/>
      <dgm:t>
        <a:bodyPr/>
        <a:lstStyle/>
        <a:p>
          <a:endParaRPr lang="tr-TR"/>
        </a:p>
      </dgm:t>
    </dgm:pt>
    <dgm:pt modelId="{D77D388E-FA1D-48DC-8E46-778A77010271}" type="sibTrans" cxnId="{DB8ECEED-8FBB-460F-9A8A-C1A20A58A1AA}">
      <dgm:prSet/>
      <dgm:spPr/>
      <dgm:t>
        <a:bodyPr/>
        <a:lstStyle/>
        <a:p>
          <a:endParaRPr lang="tr-TR"/>
        </a:p>
      </dgm:t>
    </dgm:pt>
    <dgm:pt modelId="{9830B358-BA79-4FF7-8254-0C550944B5F4}">
      <dgm:prSet phldrT="[Metin]" custT="1"/>
      <dgm:spPr/>
      <dgm:t>
        <a:bodyPr/>
        <a:lstStyle/>
        <a:p>
          <a:r>
            <a:rPr lang="tr-TR" sz="2000" dirty="0" smtClean="0"/>
            <a:t>Gıda Denetim Görevlisi</a:t>
          </a:r>
          <a:endParaRPr lang="tr-TR" sz="2000" dirty="0"/>
        </a:p>
      </dgm:t>
    </dgm:pt>
    <dgm:pt modelId="{2A9C3931-98F3-4F25-8918-989FE66E2196}" type="parTrans" cxnId="{5DB676A6-CD38-46F4-9462-009722039D0B}">
      <dgm:prSet/>
      <dgm:spPr/>
      <dgm:t>
        <a:bodyPr/>
        <a:lstStyle/>
        <a:p>
          <a:endParaRPr lang="tr-TR"/>
        </a:p>
      </dgm:t>
    </dgm:pt>
    <dgm:pt modelId="{02CDABF7-A5CF-42C8-A24A-2A4B2B228990}" type="sibTrans" cxnId="{5DB676A6-CD38-46F4-9462-009722039D0B}">
      <dgm:prSet/>
      <dgm:spPr/>
      <dgm:t>
        <a:bodyPr/>
        <a:lstStyle/>
        <a:p>
          <a:endParaRPr lang="tr-TR"/>
        </a:p>
      </dgm:t>
    </dgm:pt>
    <dgm:pt modelId="{2790A2C5-CF68-4EE3-A7F0-E94CCD159AC1}">
      <dgm:prSet phldrT="[Metin]" custT="1"/>
      <dgm:spPr/>
      <dgm:t>
        <a:bodyPr/>
        <a:lstStyle/>
        <a:p>
          <a:r>
            <a:rPr lang="tr-TR" sz="2000" dirty="0" smtClean="0"/>
            <a:t>Arazi Satış-Edindirme Görevlisi</a:t>
          </a:r>
          <a:endParaRPr lang="tr-TR" sz="2000" dirty="0"/>
        </a:p>
      </dgm:t>
    </dgm:pt>
    <dgm:pt modelId="{B42E8A77-E2B6-4C45-80CE-D288A4DF2CEA}" type="parTrans" cxnId="{816C2750-D5F5-4D0A-A9D3-B76108D30EE5}">
      <dgm:prSet/>
      <dgm:spPr/>
      <dgm:t>
        <a:bodyPr/>
        <a:lstStyle/>
        <a:p>
          <a:endParaRPr lang="tr-TR"/>
        </a:p>
      </dgm:t>
    </dgm:pt>
    <dgm:pt modelId="{44E34099-89D7-4065-B22E-B88D14CE2A23}" type="sibTrans" cxnId="{816C2750-D5F5-4D0A-A9D3-B76108D30EE5}">
      <dgm:prSet/>
      <dgm:spPr/>
      <dgm:t>
        <a:bodyPr/>
        <a:lstStyle/>
        <a:p>
          <a:endParaRPr lang="tr-TR"/>
        </a:p>
      </dgm:t>
    </dgm:pt>
    <dgm:pt modelId="{5EE40B06-7C9E-42BD-A788-7F208838F652}">
      <dgm:prSet phldrT="[Metin]" custT="1"/>
      <dgm:spPr/>
      <dgm:t>
        <a:bodyPr/>
        <a:lstStyle/>
        <a:p>
          <a:r>
            <a:rPr lang="tr-TR" sz="2000" dirty="0" smtClean="0"/>
            <a:t>Su Ürünleri Destekleme Görevlisi</a:t>
          </a:r>
          <a:endParaRPr lang="tr-TR" sz="2000" dirty="0"/>
        </a:p>
      </dgm:t>
    </dgm:pt>
    <dgm:pt modelId="{073E9E8A-E4A9-4A7A-A2A9-0E2BDC62DB23}" type="parTrans" cxnId="{90C5739A-664D-488E-AE73-D1F4CA79B5FB}">
      <dgm:prSet/>
      <dgm:spPr/>
      <dgm:t>
        <a:bodyPr/>
        <a:lstStyle/>
        <a:p>
          <a:endParaRPr lang="tr-TR"/>
        </a:p>
      </dgm:t>
    </dgm:pt>
    <dgm:pt modelId="{14EED782-0CD1-444E-8ADB-D54502215B7D}" type="sibTrans" cxnId="{90C5739A-664D-488E-AE73-D1F4CA79B5FB}">
      <dgm:prSet/>
      <dgm:spPr/>
      <dgm:t>
        <a:bodyPr/>
        <a:lstStyle/>
        <a:p>
          <a:endParaRPr lang="tr-TR"/>
        </a:p>
      </dgm:t>
    </dgm:pt>
    <dgm:pt modelId="{9C430169-D0F4-4022-8F50-2D109E973770}">
      <dgm:prSet phldrT="[Metin]" custT="1"/>
      <dgm:spPr/>
      <dgm:t>
        <a:bodyPr/>
        <a:lstStyle/>
        <a:p>
          <a:r>
            <a:rPr lang="tr-TR" sz="2000" dirty="0" smtClean="0"/>
            <a:t>Fide Sertifikasyon Görevlisi</a:t>
          </a:r>
          <a:endParaRPr lang="tr-TR" sz="2000" dirty="0"/>
        </a:p>
      </dgm:t>
    </dgm:pt>
    <dgm:pt modelId="{2BBDCA41-7CD9-4444-B163-53B742EED078}" type="parTrans" cxnId="{52259963-6417-4D3C-BE61-65942362C7FB}">
      <dgm:prSet/>
      <dgm:spPr/>
      <dgm:t>
        <a:bodyPr/>
        <a:lstStyle/>
        <a:p>
          <a:endParaRPr lang="tr-TR"/>
        </a:p>
      </dgm:t>
    </dgm:pt>
    <dgm:pt modelId="{006E08B8-49BB-4F83-B7D0-F1223777B7F8}" type="sibTrans" cxnId="{52259963-6417-4D3C-BE61-65942362C7FB}">
      <dgm:prSet/>
      <dgm:spPr/>
      <dgm:t>
        <a:bodyPr/>
        <a:lstStyle/>
        <a:p>
          <a:endParaRPr lang="tr-TR"/>
        </a:p>
      </dgm:t>
    </dgm:pt>
    <dgm:pt modelId="{17B64CF7-EA6A-42D7-8032-DDAE159DEBDD}">
      <dgm:prSet phldrT="[Metin]" custT="1"/>
      <dgm:spPr/>
      <dgm:t>
        <a:bodyPr/>
        <a:lstStyle/>
        <a:p>
          <a:r>
            <a:rPr lang="tr-TR" sz="2000" dirty="0" smtClean="0"/>
            <a:t>Tohumluk İhracat Görevlisi</a:t>
          </a:r>
          <a:endParaRPr lang="tr-TR" sz="2000" dirty="0"/>
        </a:p>
      </dgm:t>
    </dgm:pt>
    <dgm:pt modelId="{EA719865-41E9-4C81-8A33-BEBCA0D4E0D1}" type="parTrans" cxnId="{7AFAFE07-255F-49D1-BF0D-59820884E198}">
      <dgm:prSet/>
      <dgm:spPr/>
      <dgm:t>
        <a:bodyPr/>
        <a:lstStyle/>
        <a:p>
          <a:endParaRPr lang="tr-TR"/>
        </a:p>
      </dgm:t>
    </dgm:pt>
    <dgm:pt modelId="{C24DEC3A-641D-4BE8-BE99-1DB84648E76A}" type="sibTrans" cxnId="{7AFAFE07-255F-49D1-BF0D-59820884E198}">
      <dgm:prSet/>
      <dgm:spPr/>
      <dgm:t>
        <a:bodyPr/>
        <a:lstStyle/>
        <a:p>
          <a:endParaRPr lang="tr-TR"/>
        </a:p>
      </dgm:t>
    </dgm:pt>
    <dgm:pt modelId="{A9028BA9-A17B-49CE-A443-1F9291141E37}">
      <dgm:prSet phldrT="[Metin]" custT="1"/>
      <dgm:spPr/>
      <dgm:t>
        <a:bodyPr/>
        <a:lstStyle/>
        <a:p>
          <a:r>
            <a:rPr lang="tr-TR" sz="2000" dirty="0" smtClean="0"/>
            <a:t>Tarla Bitkisi Üretim Görevlisi</a:t>
          </a:r>
          <a:endParaRPr lang="tr-TR" sz="2000" dirty="0"/>
        </a:p>
      </dgm:t>
    </dgm:pt>
    <dgm:pt modelId="{233AF571-522B-44F9-BE87-9BEB0D93219E}" type="parTrans" cxnId="{C229D593-DF5E-437C-906B-B8AE82236A5D}">
      <dgm:prSet/>
      <dgm:spPr/>
      <dgm:t>
        <a:bodyPr/>
        <a:lstStyle/>
        <a:p>
          <a:endParaRPr lang="tr-TR"/>
        </a:p>
      </dgm:t>
    </dgm:pt>
    <dgm:pt modelId="{80EC90FA-789F-4962-93B7-D02D1191E559}" type="sibTrans" cxnId="{C229D593-DF5E-437C-906B-B8AE82236A5D}">
      <dgm:prSet/>
      <dgm:spPr/>
      <dgm:t>
        <a:bodyPr/>
        <a:lstStyle/>
        <a:p>
          <a:endParaRPr lang="tr-TR"/>
        </a:p>
      </dgm:t>
    </dgm:pt>
    <dgm:pt modelId="{091C65B9-5612-4224-9885-7E961826487F}">
      <dgm:prSet phldrT="[Metin]" custT="1"/>
      <dgm:spPr/>
      <dgm:t>
        <a:bodyPr/>
        <a:lstStyle/>
        <a:p>
          <a:r>
            <a:rPr lang="tr-TR" sz="2000" dirty="0" smtClean="0"/>
            <a:t>Grafik Tasarım Görevlisi</a:t>
          </a:r>
          <a:endParaRPr lang="tr-TR" sz="2000" dirty="0"/>
        </a:p>
      </dgm:t>
    </dgm:pt>
    <dgm:pt modelId="{8BB91C70-EE26-4414-BA31-5D3A31439E36}" type="parTrans" cxnId="{72609C44-0C34-4045-BEC3-C27BCD15F27F}">
      <dgm:prSet/>
      <dgm:spPr/>
      <dgm:t>
        <a:bodyPr/>
        <a:lstStyle/>
        <a:p>
          <a:endParaRPr lang="tr-TR"/>
        </a:p>
      </dgm:t>
    </dgm:pt>
    <dgm:pt modelId="{C4825B38-7F6C-49BC-A0BC-6ADC752B2CAC}" type="sibTrans" cxnId="{72609C44-0C34-4045-BEC3-C27BCD15F27F}">
      <dgm:prSet/>
      <dgm:spPr/>
      <dgm:t>
        <a:bodyPr/>
        <a:lstStyle/>
        <a:p>
          <a:endParaRPr lang="tr-TR"/>
        </a:p>
      </dgm:t>
    </dgm:pt>
    <dgm:pt modelId="{E06FB55D-226B-4042-804A-2F1376DB3423}">
      <dgm:prSet phldrT="[Metin]" custT="1"/>
      <dgm:spPr/>
      <dgm:t>
        <a:bodyPr/>
        <a:lstStyle/>
        <a:p>
          <a:r>
            <a:rPr lang="tr-TR" sz="2000" dirty="0" smtClean="0"/>
            <a:t>Basım ve Dağıtım Görevlisi</a:t>
          </a:r>
          <a:endParaRPr lang="tr-TR" sz="2000" dirty="0"/>
        </a:p>
      </dgm:t>
    </dgm:pt>
    <dgm:pt modelId="{1D3E289E-6155-4043-913E-630718865098}" type="parTrans" cxnId="{71708826-78DD-4317-874B-5C415DD10C4A}">
      <dgm:prSet/>
      <dgm:spPr/>
      <dgm:t>
        <a:bodyPr/>
        <a:lstStyle/>
        <a:p>
          <a:endParaRPr lang="tr-TR"/>
        </a:p>
      </dgm:t>
    </dgm:pt>
    <dgm:pt modelId="{B92627AB-20B5-45B9-BECD-4C768A78FA74}" type="sibTrans" cxnId="{71708826-78DD-4317-874B-5C415DD10C4A}">
      <dgm:prSet/>
      <dgm:spPr/>
      <dgm:t>
        <a:bodyPr/>
        <a:lstStyle/>
        <a:p>
          <a:endParaRPr lang="tr-TR"/>
        </a:p>
      </dgm:t>
    </dgm:pt>
    <dgm:pt modelId="{BA0CD2CB-A867-4BB9-8EAD-F06E3A9C2C82}">
      <dgm:prSet phldrT="[Metin]"/>
      <dgm:spPr/>
      <dgm:t>
        <a:bodyPr/>
        <a:lstStyle/>
        <a:p>
          <a:endParaRPr lang="tr-TR" sz="1600" dirty="0"/>
        </a:p>
      </dgm:t>
    </dgm:pt>
    <dgm:pt modelId="{4F59CF2B-E752-4323-A409-3E22537AC53A}" type="parTrans" cxnId="{DFD64DBE-C009-4022-B4A9-B08526669A40}">
      <dgm:prSet/>
      <dgm:spPr/>
      <dgm:t>
        <a:bodyPr/>
        <a:lstStyle/>
        <a:p>
          <a:endParaRPr lang="tr-TR"/>
        </a:p>
      </dgm:t>
    </dgm:pt>
    <dgm:pt modelId="{A9A7B613-339A-4044-BFA5-DF5AB766D397}" type="sibTrans" cxnId="{DFD64DBE-C009-4022-B4A9-B08526669A40}">
      <dgm:prSet/>
      <dgm:spPr/>
      <dgm:t>
        <a:bodyPr/>
        <a:lstStyle/>
        <a:p>
          <a:endParaRPr lang="tr-TR"/>
        </a:p>
      </dgm:t>
    </dgm:pt>
    <dgm:pt modelId="{315370B6-EC97-4C0D-A468-B8B2F60F5727}" type="pres">
      <dgm:prSet presAssocID="{9CF64683-4D67-4129-8C08-B4854383D5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37B2DD-6CFA-4377-A85E-86DD3E6E083F}" type="pres">
      <dgm:prSet presAssocID="{5807124F-88E5-4767-9402-14E1EB1B0FC3}" presName="composite" presStyleCnt="0"/>
      <dgm:spPr/>
    </dgm:pt>
    <dgm:pt modelId="{FABB9D2A-24EE-41C7-85A6-87E32C9C6BC2}" type="pres">
      <dgm:prSet presAssocID="{5807124F-88E5-4767-9402-14E1EB1B0FC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3F9E43-17AE-4310-A3C2-70EE5F9BBB99}" type="pres">
      <dgm:prSet presAssocID="{5807124F-88E5-4767-9402-14E1EB1B0FC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6EF252-ED6D-4436-9337-97561C06E9A9}" type="pres">
      <dgm:prSet presAssocID="{0AA14A7A-7E66-40C0-9B45-13C3A1139686}" presName="space" presStyleCnt="0"/>
      <dgm:spPr/>
    </dgm:pt>
    <dgm:pt modelId="{509F208A-D19A-4948-A9B8-54C029750804}" type="pres">
      <dgm:prSet presAssocID="{08EFBF52-52B9-406D-B39F-BD4E1863A834}" presName="composite" presStyleCnt="0"/>
      <dgm:spPr/>
    </dgm:pt>
    <dgm:pt modelId="{17EE1F94-465A-45D3-B964-6CCC4521CB93}" type="pres">
      <dgm:prSet presAssocID="{08EFBF52-52B9-406D-B39F-BD4E1863A83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5F86FE-9BC0-4766-9D08-2C4556F40CA3}" type="pres">
      <dgm:prSet presAssocID="{08EFBF52-52B9-406D-B39F-BD4E1863A83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177E46-6053-424E-8335-DB8A13515579}" type="pres">
      <dgm:prSet presAssocID="{EDE89E6A-CBFC-4CFB-8269-83D0CCBE67B4}" presName="space" presStyleCnt="0"/>
      <dgm:spPr/>
    </dgm:pt>
    <dgm:pt modelId="{ECD9BAD9-8A20-40BE-BB7E-040D9A0D7450}" type="pres">
      <dgm:prSet presAssocID="{A66901FA-6680-435C-9E6B-39AEA1BDFC50}" presName="composite" presStyleCnt="0"/>
      <dgm:spPr/>
    </dgm:pt>
    <dgm:pt modelId="{10FD6708-BCB7-4A3B-BB9A-D57FFB01B9F6}" type="pres">
      <dgm:prSet presAssocID="{A66901FA-6680-435C-9E6B-39AEA1BDFC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FDFE92-CE70-4086-A1F3-D17582C159AD}" type="pres">
      <dgm:prSet presAssocID="{A66901FA-6680-435C-9E6B-39AEA1BDFC5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B8ECEED-8FBB-460F-9A8A-C1A20A58A1AA}" srcId="{5807124F-88E5-4767-9402-14E1EB1B0FC3}" destId="{6A493D5F-05EC-4117-A531-EC74B206D635}" srcOrd="3" destOrd="0" parTransId="{6FD5BF0F-1AE9-4C85-8799-8CC731DB19F8}" sibTransId="{D77D388E-FA1D-48DC-8E46-778A77010271}"/>
    <dgm:cxn modelId="{855E3297-ACFC-45E2-AE44-1D33BED49698}" type="presOf" srcId="{8CAF7E6E-AB25-47A0-9BFC-008C81F32687}" destId="{CE3F9E43-17AE-4310-A3C2-70EE5F9BBB99}" srcOrd="0" destOrd="7" presId="urn:microsoft.com/office/officeart/2005/8/layout/hList1"/>
    <dgm:cxn modelId="{9AE8C597-8E2A-4204-A529-BD9E40E90599}" srcId="{08EFBF52-52B9-406D-B39F-BD4E1863A834}" destId="{20329ECB-8708-4E79-94C3-9EC9BCD7316B}" srcOrd="4" destOrd="0" parTransId="{D835BB06-3D71-473E-AEFD-8226AE21F3AE}" sibTransId="{0EC3DEB5-3DD5-4ADC-A2CC-D56B94B64294}"/>
    <dgm:cxn modelId="{314E1E29-D7EC-4259-9AF2-779CE020595C}" type="presOf" srcId="{BA0CD2CB-A867-4BB9-8EAD-F06E3A9C2C82}" destId="{F8FDFE92-CE70-4086-A1F3-D17582C159AD}" srcOrd="0" destOrd="3" presId="urn:microsoft.com/office/officeart/2005/8/layout/hList1"/>
    <dgm:cxn modelId="{7AFAFE07-255F-49D1-BF0D-59820884E198}" srcId="{08EFBF52-52B9-406D-B39F-BD4E1863A834}" destId="{17B64CF7-EA6A-42D7-8032-DDAE159DEBDD}" srcOrd="2" destOrd="0" parTransId="{EA719865-41E9-4C81-8A33-BEBCA0D4E0D1}" sibTransId="{C24DEC3A-641D-4BE8-BE99-1DB84648E76A}"/>
    <dgm:cxn modelId="{E7AB9F47-0D07-4185-A8B0-396B40777560}" type="presOf" srcId="{5807124F-88E5-4767-9402-14E1EB1B0FC3}" destId="{FABB9D2A-24EE-41C7-85A6-87E32C9C6BC2}" srcOrd="0" destOrd="0" presId="urn:microsoft.com/office/officeart/2005/8/layout/hList1"/>
    <dgm:cxn modelId="{D9CD7ED4-3161-4E76-8AEF-40EF5A189612}" type="presOf" srcId="{2790A2C5-CF68-4EE3-A7F0-E94CCD159AC1}" destId="{CE3F9E43-17AE-4310-A3C2-70EE5F9BBB99}" srcOrd="0" destOrd="5" presId="urn:microsoft.com/office/officeart/2005/8/layout/hList1"/>
    <dgm:cxn modelId="{6FC93356-95D0-45D9-8179-BF9E4F27E060}" srcId="{08EFBF52-52B9-406D-B39F-BD4E1863A834}" destId="{452239D0-4FC0-4B89-9C64-89D7AFED2755}" srcOrd="0" destOrd="0" parTransId="{95E3ABD1-ED82-41AC-BC09-E9D15EA1C4F8}" sibTransId="{71F74BF4-3678-488F-91E5-2B85B25D821F}"/>
    <dgm:cxn modelId="{C229D593-DF5E-437C-906B-B8AE82236A5D}" srcId="{08EFBF52-52B9-406D-B39F-BD4E1863A834}" destId="{A9028BA9-A17B-49CE-A443-1F9291141E37}" srcOrd="3" destOrd="0" parTransId="{233AF571-522B-44F9-BE87-9BEB0D93219E}" sibTransId="{80EC90FA-789F-4962-93B7-D02D1191E559}"/>
    <dgm:cxn modelId="{2BABBB7D-CBF4-4293-873D-835FCCF8E95B}" type="presOf" srcId="{091C65B9-5612-4224-9885-7E961826487F}" destId="{F8FDFE92-CE70-4086-A1F3-D17582C159AD}" srcOrd="0" destOrd="1" presId="urn:microsoft.com/office/officeart/2005/8/layout/hList1"/>
    <dgm:cxn modelId="{2F1166B1-A72B-4828-9065-F3CFBDEFD25D}" type="presOf" srcId="{6A493D5F-05EC-4117-A531-EC74B206D635}" destId="{CE3F9E43-17AE-4310-A3C2-70EE5F9BBB99}" srcOrd="0" destOrd="3" presId="urn:microsoft.com/office/officeart/2005/8/layout/hList1"/>
    <dgm:cxn modelId="{3FBA76B8-F2EA-440F-AC5F-B68499DCDCEF}" srcId="{5807124F-88E5-4767-9402-14E1EB1B0FC3}" destId="{81D822CF-7B30-4B76-A9FF-F43FCBCEABD9}" srcOrd="1" destOrd="0" parTransId="{B47D5B76-422D-4B12-8905-8FADC6DA9906}" sibTransId="{0F90FA5B-DBE3-4143-8EFC-52A807F36921}"/>
    <dgm:cxn modelId="{E9D15FBF-5AE0-4968-A06A-D2D7ACD66B23}" type="presOf" srcId="{A6ECCB6B-B2EC-4EB2-959E-7313E73AB9DC}" destId="{F8FDFE92-CE70-4086-A1F3-D17582C159AD}" srcOrd="0" destOrd="4" presId="urn:microsoft.com/office/officeart/2005/8/layout/hList1"/>
    <dgm:cxn modelId="{8B924BA2-C784-43E3-9C87-1F518D2FE324}" type="presOf" srcId="{452239D0-4FC0-4B89-9C64-89D7AFED2755}" destId="{645F86FE-9BC0-4766-9D08-2C4556F40CA3}" srcOrd="0" destOrd="0" presId="urn:microsoft.com/office/officeart/2005/8/layout/hList1"/>
    <dgm:cxn modelId="{E8FF15AC-9D4D-48F0-AA18-471AC439A311}" type="presOf" srcId="{81D822CF-7B30-4B76-A9FF-F43FCBCEABD9}" destId="{CE3F9E43-17AE-4310-A3C2-70EE5F9BBB99}" srcOrd="0" destOrd="1" presId="urn:microsoft.com/office/officeart/2005/8/layout/hList1"/>
    <dgm:cxn modelId="{5DB676A6-CD38-46F4-9462-009722039D0B}" srcId="{5807124F-88E5-4767-9402-14E1EB1B0FC3}" destId="{9830B358-BA79-4FF7-8254-0C550944B5F4}" srcOrd="4" destOrd="0" parTransId="{2A9C3931-98F3-4F25-8918-989FE66E2196}" sibTransId="{02CDABF7-A5CF-42C8-A24A-2A4B2B228990}"/>
    <dgm:cxn modelId="{DFD64DBE-C009-4022-B4A9-B08526669A40}" srcId="{A66901FA-6680-435C-9E6B-39AEA1BDFC50}" destId="{BA0CD2CB-A867-4BB9-8EAD-F06E3A9C2C82}" srcOrd="3" destOrd="0" parTransId="{4F59CF2B-E752-4323-A409-3E22537AC53A}" sibTransId="{A9A7B613-339A-4044-BFA5-DF5AB766D397}"/>
    <dgm:cxn modelId="{AE410FFD-BDF5-49C7-A669-246EFD752F78}" type="presOf" srcId="{9C430169-D0F4-4022-8F50-2D109E973770}" destId="{645F86FE-9BC0-4766-9D08-2C4556F40CA3}" srcOrd="0" destOrd="1" presId="urn:microsoft.com/office/officeart/2005/8/layout/hList1"/>
    <dgm:cxn modelId="{94584A0B-829D-419A-84B1-3A320B64297B}" srcId="{5807124F-88E5-4767-9402-14E1EB1B0FC3}" destId="{8C37482C-263F-4875-8597-F9B39490C177}" srcOrd="0" destOrd="0" parTransId="{A2EDFE54-3987-4E48-B6D7-3BA9BF8FE119}" sibTransId="{FC20FEAE-C338-4772-88D5-3912647C3E35}"/>
    <dgm:cxn modelId="{52259963-6417-4D3C-BE61-65942362C7FB}" srcId="{08EFBF52-52B9-406D-B39F-BD4E1863A834}" destId="{9C430169-D0F4-4022-8F50-2D109E973770}" srcOrd="1" destOrd="0" parTransId="{2BBDCA41-7CD9-4444-B163-53B742EED078}" sibTransId="{006E08B8-49BB-4F83-B7D0-F1223777B7F8}"/>
    <dgm:cxn modelId="{2E0C542E-73B0-479A-91E7-DE2A488E9A4D}" srcId="{9CF64683-4D67-4129-8C08-B4854383D5CA}" destId="{A66901FA-6680-435C-9E6B-39AEA1BDFC50}" srcOrd="2" destOrd="0" parTransId="{ACFD75CC-5862-47F2-9ECB-669591DB166F}" sibTransId="{7D023439-906A-402C-87B4-445207C1FDCD}"/>
    <dgm:cxn modelId="{72609C44-0C34-4045-BEC3-C27BCD15F27F}" srcId="{A66901FA-6680-435C-9E6B-39AEA1BDFC50}" destId="{091C65B9-5612-4224-9885-7E961826487F}" srcOrd="1" destOrd="0" parTransId="{8BB91C70-EE26-4414-BA31-5D3A31439E36}" sibTransId="{C4825B38-7F6C-49BC-A0BC-6ADC752B2CAC}"/>
    <dgm:cxn modelId="{74D63229-0B92-4A8C-A2A9-76B6F6BB0F7D}" type="presOf" srcId="{A9028BA9-A17B-49CE-A443-1F9291141E37}" destId="{645F86FE-9BC0-4766-9D08-2C4556F40CA3}" srcOrd="0" destOrd="3" presId="urn:microsoft.com/office/officeart/2005/8/layout/hList1"/>
    <dgm:cxn modelId="{4AC64314-E2A6-485D-BED8-B8140424ADE6}" srcId="{9CF64683-4D67-4129-8C08-B4854383D5CA}" destId="{08EFBF52-52B9-406D-B39F-BD4E1863A834}" srcOrd="1" destOrd="0" parTransId="{FDA18940-298E-48B9-84DD-155008197A96}" sibTransId="{EDE89E6A-CBFC-4CFB-8269-83D0CCBE67B4}"/>
    <dgm:cxn modelId="{816C2750-D5F5-4D0A-A9D3-B76108D30EE5}" srcId="{5807124F-88E5-4767-9402-14E1EB1B0FC3}" destId="{2790A2C5-CF68-4EE3-A7F0-E94CCD159AC1}" srcOrd="5" destOrd="0" parTransId="{B42E8A77-E2B6-4C45-80CE-D288A4DF2CEA}" sibTransId="{44E34099-89D7-4065-B22E-B88D14CE2A23}"/>
    <dgm:cxn modelId="{1F60A5AA-3FEA-4C97-93A3-32A76EACCA5B}" srcId="{5807124F-88E5-4767-9402-14E1EB1B0FC3}" destId="{2E91CDBD-C73C-453D-BD6E-22BE98A14650}" srcOrd="2" destOrd="0" parTransId="{762EE387-2F94-473A-A8D8-74C8973E1F26}" sibTransId="{82BC20F6-27F8-436C-8501-27847400490E}"/>
    <dgm:cxn modelId="{AF6D15F7-A9CD-4C7F-8022-0F2E2044FF0E}" srcId="{A66901FA-6680-435C-9E6B-39AEA1BDFC50}" destId="{4D97D454-4A1A-4A41-8A5C-4EE2152BAC78}" srcOrd="0" destOrd="0" parTransId="{81A1F28C-8324-4082-9843-5F9767FE0C4F}" sibTransId="{F0B4FE68-AB8C-4AEF-8CAB-A3B16786D28A}"/>
    <dgm:cxn modelId="{683D8CAD-9DF0-4D19-B50B-3100C766C5AE}" type="presOf" srcId="{A66901FA-6680-435C-9E6B-39AEA1BDFC50}" destId="{10FD6708-BCB7-4A3B-BB9A-D57FFB01B9F6}" srcOrd="0" destOrd="0" presId="urn:microsoft.com/office/officeart/2005/8/layout/hList1"/>
    <dgm:cxn modelId="{90C5739A-664D-488E-AE73-D1F4CA79B5FB}" srcId="{5807124F-88E5-4767-9402-14E1EB1B0FC3}" destId="{5EE40B06-7C9E-42BD-A788-7F208838F652}" srcOrd="6" destOrd="0" parTransId="{073E9E8A-E4A9-4A7A-A2A9-0E2BDC62DB23}" sibTransId="{14EED782-0CD1-444E-8ADB-D54502215B7D}"/>
    <dgm:cxn modelId="{6D8C0082-495C-4906-9F91-5EE0614B9890}" srcId="{A66901FA-6680-435C-9E6B-39AEA1BDFC50}" destId="{A6ECCB6B-B2EC-4EB2-959E-7313E73AB9DC}" srcOrd="4" destOrd="0" parTransId="{607E2C22-7134-4293-B7BF-8BE277A9E052}" sibTransId="{AD0AD465-3294-42EB-B705-1CF22B233721}"/>
    <dgm:cxn modelId="{54301874-1A9C-49F9-BA9C-7D0DFB766CB3}" type="presOf" srcId="{2E91CDBD-C73C-453D-BD6E-22BE98A14650}" destId="{CE3F9E43-17AE-4310-A3C2-70EE5F9BBB99}" srcOrd="0" destOrd="2" presId="urn:microsoft.com/office/officeart/2005/8/layout/hList1"/>
    <dgm:cxn modelId="{EBDC8970-2421-482A-A8B7-195C11BBA305}" type="presOf" srcId="{9CF64683-4D67-4129-8C08-B4854383D5CA}" destId="{315370B6-EC97-4C0D-A468-B8B2F60F5727}" srcOrd="0" destOrd="0" presId="urn:microsoft.com/office/officeart/2005/8/layout/hList1"/>
    <dgm:cxn modelId="{077885B0-F633-4468-841B-6E30CB254E56}" type="presOf" srcId="{8C37482C-263F-4875-8597-F9B39490C177}" destId="{CE3F9E43-17AE-4310-A3C2-70EE5F9BBB99}" srcOrd="0" destOrd="0" presId="urn:microsoft.com/office/officeart/2005/8/layout/hList1"/>
    <dgm:cxn modelId="{5F1DD356-AD4A-4D74-897E-BD4C926076C9}" type="presOf" srcId="{20329ECB-8708-4E79-94C3-9EC9BCD7316B}" destId="{645F86FE-9BC0-4766-9D08-2C4556F40CA3}" srcOrd="0" destOrd="4" presId="urn:microsoft.com/office/officeart/2005/8/layout/hList1"/>
    <dgm:cxn modelId="{ED53E782-FB13-415B-AFBF-F18D3AAC25F2}" type="presOf" srcId="{E06FB55D-226B-4042-804A-2F1376DB3423}" destId="{F8FDFE92-CE70-4086-A1F3-D17582C159AD}" srcOrd="0" destOrd="2" presId="urn:microsoft.com/office/officeart/2005/8/layout/hList1"/>
    <dgm:cxn modelId="{1238201D-0D13-4EEE-A1E7-A8A686E59AAB}" type="presOf" srcId="{5EE40B06-7C9E-42BD-A788-7F208838F652}" destId="{CE3F9E43-17AE-4310-A3C2-70EE5F9BBB99}" srcOrd="0" destOrd="6" presId="urn:microsoft.com/office/officeart/2005/8/layout/hList1"/>
    <dgm:cxn modelId="{A0555D9F-174F-411C-AAE0-9A0F22F07C65}" srcId="{9CF64683-4D67-4129-8C08-B4854383D5CA}" destId="{5807124F-88E5-4767-9402-14E1EB1B0FC3}" srcOrd="0" destOrd="0" parTransId="{2A694615-A4AF-4697-95AA-D67DDB7AE87C}" sibTransId="{0AA14A7A-7E66-40C0-9B45-13C3A1139686}"/>
    <dgm:cxn modelId="{BE00EEF9-D19A-4B96-AD7E-182AAA2C9695}" type="presOf" srcId="{17B64CF7-EA6A-42D7-8032-DDAE159DEBDD}" destId="{645F86FE-9BC0-4766-9D08-2C4556F40CA3}" srcOrd="0" destOrd="2" presId="urn:microsoft.com/office/officeart/2005/8/layout/hList1"/>
    <dgm:cxn modelId="{C3A40D82-488C-4827-A685-FA3DA217FFFF}" srcId="{5807124F-88E5-4767-9402-14E1EB1B0FC3}" destId="{8CAF7E6E-AB25-47A0-9BFC-008C81F32687}" srcOrd="7" destOrd="0" parTransId="{947EFF1E-1656-4E08-BEB6-39578C081866}" sibTransId="{5864FF16-DE87-4953-B91B-0759A3C979BE}"/>
    <dgm:cxn modelId="{31ECB824-E2F4-4387-83D1-2DA197F54523}" type="presOf" srcId="{4D97D454-4A1A-4A41-8A5C-4EE2152BAC78}" destId="{F8FDFE92-CE70-4086-A1F3-D17582C159AD}" srcOrd="0" destOrd="0" presId="urn:microsoft.com/office/officeart/2005/8/layout/hList1"/>
    <dgm:cxn modelId="{71708826-78DD-4317-874B-5C415DD10C4A}" srcId="{A66901FA-6680-435C-9E6B-39AEA1BDFC50}" destId="{E06FB55D-226B-4042-804A-2F1376DB3423}" srcOrd="2" destOrd="0" parTransId="{1D3E289E-6155-4043-913E-630718865098}" sibTransId="{B92627AB-20B5-45B9-BECD-4C768A78FA74}"/>
    <dgm:cxn modelId="{4663BE25-0584-45E7-B1DE-7B5EFE34E619}" type="presOf" srcId="{08EFBF52-52B9-406D-B39F-BD4E1863A834}" destId="{17EE1F94-465A-45D3-B964-6CCC4521CB93}" srcOrd="0" destOrd="0" presId="urn:microsoft.com/office/officeart/2005/8/layout/hList1"/>
    <dgm:cxn modelId="{B7075A31-2B44-4535-BFBF-A036D0BEDDFF}" type="presOf" srcId="{9830B358-BA79-4FF7-8254-0C550944B5F4}" destId="{CE3F9E43-17AE-4310-A3C2-70EE5F9BBB99}" srcOrd="0" destOrd="4" presId="urn:microsoft.com/office/officeart/2005/8/layout/hList1"/>
    <dgm:cxn modelId="{63F16F15-B8B8-4805-9E5A-A3AA2E77C6F3}" type="presParOf" srcId="{315370B6-EC97-4C0D-A468-B8B2F60F5727}" destId="{CA37B2DD-6CFA-4377-A85E-86DD3E6E083F}" srcOrd="0" destOrd="0" presId="urn:microsoft.com/office/officeart/2005/8/layout/hList1"/>
    <dgm:cxn modelId="{97291167-05E4-44BD-A148-09C583E813D8}" type="presParOf" srcId="{CA37B2DD-6CFA-4377-A85E-86DD3E6E083F}" destId="{FABB9D2A-24EE-41C7-85A6-87E32C9C6BC2}" srcOrd="0" destOrd="0" presId="urn:microsoft.com/office/officeart/2005/8/layout/hList1"/>
    <dgm:cxn modelId="{A34DA736-98F8-4C86-8E0D-A64D8CFEA18B}" type="presParOf" srcId="{CA37B2DD-6CFA-4377-A85E-86DD3E6E083F}" destId="{CE3F9E43-17AE-4310-A3C2-70EE5F9BBB99}" srcOrd="1" destOrd="0" presId="urn:microsoft.com/office/officeart/2005/8/layout/hList1"/>
    <dgm:cxn modelId="{B1F525BB-AB44-460C-9513-BA476528F2E2}" type="presParOf" srcId="{315370B6-EC97-4C0D-A468-B8B2F60F5727}" destId="{6E6EF252-ED6D-4436-9337-97561C06E9A9}" srcOrd="1" destOrd="0" presId="urn:microsoft.com/office/officeart/2005/8/layout/hList1"/>
    <dgm:cxn modelId="{BC483E05-6F8A-4F50-997C-DDF0A054F8E0}" type="presParOf" srcId="{315370B6-EC97-4C0D-A468-B8B2F60F5727}" destId="{509F208A-D19A-4948-A9B8-54C029750804}" srcOrd="2" destOrd="0" presId="urn:microsoft.com/office/officeart/2005/8/layout/hList1"/>
    <dgm:cxn modelId="{0B43A409-E074-47E7-A103-2CCA021DBAFE}" type="presParOf" srcId="{509F208A-D19A-4948-A9B8-54C029750804}" destId="{17EE1F94-465A-45D3-B964-6CCC4521CB93}" srcOrd="0" destOrd="0" presId="urn:microsoft.com/office/officeart/2005/8/layout/hList1"/>
    <dgm:cxn modelId="{F3CCBF3C-2189-42DE-8898-9358769D78D2}" type="presParOf" srcId="{509F208A-D19A-4948-A9B8-54C029750804}" destId="{645F86FE-9BC0-4766-9D08-2C4556F40CA3}" srcOrd="1" destOrd="0" presId="urn:microsoft.com/office/officeart/2005/8/layout/hList1"/>
    <dgm:cxn modelId="{4C2DABC7-C439-4088-B87A-AA84D7A2E04F}" type="presParOf" srcId="{315370B6-EC97-4C0D-A468-B8B2F60F5727}" destId="{BE177E46-6053-424E-8335-DB8A13515579}" srcOrd="3" destOrd="0" presId="urn:microsoft.com/office/officeart/2005/8/layout/hList1"/>
    <dgm:cxn modelId="{44C31517-A3B2-4ECF-99E1-F57EA9B45703}" type="presParOf" srcId="{315370B6-EC97-4C0D-A468-B8B2F60F5727}" destId="{ECD9BAD9-8A20-40BE-BB7E-040D9A0D7450}" srcOrd="4" destOrd="0" presId="urn:microsoft.com/office/officeart/2005/8/layout/hList1"/>
    <dgm:cxn modelId="{A8269F24-4932-41CE-A8F2-E90D7BD564E2}" type="presParOf" srcId="{ECD9BAD9-8A20-40BE-BB7E-040D9A0D7450}" destId="{10FD6708-BCB7-4A3B-BB9A-D57FFB01B9F6}" srcOrd="0" destOrd="0" presId="urn:microsoft.com/office/officeart/2005/8/layout/hList1"/>
    <dgm:cxn modelId="{83299D47-D398-4B35-807C-2125A87669BE}" type="presParOf" srcId="{ECD9BAD9-8A20-40BE-BB7E-040D9A0D7450}" destId="{F8FDFE92-CE70-4086-A1F3-D17582C159A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B92A8C-1B29-4557-A942-11CFFF5D63D4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7907A80-BB4C-465F-8DC9-10AAB7000994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1" action="ppaction://hlinkfile"/>
            </a:rPr>
            <a:t>Ortak Görev ve Sorumluluklar</a:t>
          </a:r>
          <a:endParaRPr lang="tr-TR" dirty="0"/>
        </a:p>
      </dgm:t>
    </dgm:pt>
    <dgm:pt modelId="{B31E0E0E-060B-4DE4-B799-FF40C843A80F}" type="parTrans" cxnId="{4C141DAC-65A9-40A7-89A8-A94794EE31AF}">
      <dgm:prSet/>
      <dgm:spPr/>
      <dgm:t>
        <a:bodyPr/>
        <a:lstStyle/>
        <a:p>
          <a:endParaRPr lang="tr-TR"/>
        </a:p>
      </dgm:t>
    </dgm:pt>
    <dgm:pt modelId="{D818F498-24D2-4A86-B48A-361401DB8FE1}" type="sibTrans" cxnId="{4C141DAC-65A9-40A7-89A8-A94794EE31AF}">
      <dgm:prSet/>
      <dgm:spPr/>
      <dgm:t>
        <a:bodyPr/>
        <a:lstStyle/>
        <a:p>
          <a:endParaRPr lang="tr-TR"/>
        </a:p>
      </dgm:t>
    </dgm:pt>
    <dgm:pt modelId="{208D0DE7-F59E-4D0B-AA21-8F9243D7913D}">
      <dgm:prSet phldrT="[Metin]"/>
      <dgm:spPr/>
      <dgm:t>
        <a:bodyPr/>
        <a:lstStyle/>
        <a:p>
          <a:r>
            <a:rPr lang="tr-TR" dirty="0" smtClean="0"/>
            <a:t>Yöneticiler için ortak görev ve sorumluklar yazılmalı</a:t>
          </a:r>
          <a:endParaRPr lang="tr-TR" dirty="0"/>
        </a:p>
      </dgm:t>
    </dgm:pt>
    <dgm:pt modelId="{0C2EAC63-854D-4C6F-A024-A22679E599CD}" type="parTrans" cxnId="{C007859D-524C-4A36-AF9D-9C574F6D66B5}">
      <dgm:prSet/>
      <dgm:spPr/>
      <dgm:t>
        <a:bodyPr/>
        <a:lstStyle/>
        <a:p>
          <a:endParaRPr lang="tr-TR"/>
        </a:p>
      </dgm:t>
    </dgm:pt>
    <dgm:pt modelId="{71640414-2B92-4305-A972-C291B78C3B92}" type="sibTrans" cxnId="{C007859D-524C-4A36-AF9D-9C574F6D66B5}">
      <dgm:prSet/>
      <dgm:spPr/>
      <dgm:t>
        <a:bodyPr/>
        <a:lstStyle/>
        <a:p>
          <a:endParaRPr lang="tr-TR"/>
        </a:p>
      </dgm:t>
    </dgm:pt>
    <dgm:pt modelId="{000A6A43-34E1-4CD7-A15C-2E2C1E4ACF22}">
      <dgm:prSet phldrT="[Metin]"/>
      <dgm:spPr/>
      <dgm:t>
        <a:bodyPr/>
        <a:lstStyle/>
        <a:p>
          <a:r>
            <a:rPr lang="tr-TR" dirty="0" smtClean="0"/>
            <a:t>Tüm personelin görev tanımında olan ortak görevler buraya alalım.</a:t>
          </a:r>
          <a:endParaRPr lang="tr-TR" dirty="0"/>
        </a:p>
      </dgm:t>
    </dgm:pt>
    <dgm:pt modelId="{0346DDEB-DEA6-4EA6-82C2-51F4EA580AD0}" type="parTrans" cxnId="{EEE70D2F-3208-4CFE-8510-C2CADD81E7DC}">
      <dgm:prSet/>
      <dgm:spPr/>
      <dgm:t>
        <a:bodyPr/>
        <a:lstStyle/>
        <a:p>
          <a:endParaRPr lang="tr-TR"/>
        </a:p>
      </dgm:t>
    </dgm:pt>
    <dgm:pt modelId="{FF68BF10-E500-4C46-87DF-B0600E79C37F}" type="sibTrans" cxnId="{EEE70D2F-3208-4CFE-8510-C2CADD81E7DC}">
      <dgm:prSet/>
      <dgm:spPr/>
      <dgm:t>
        <a:bodyPr/>
        <a:lstStyle/>
        <a:p>
          <a:endParaRPr lang="tr-TR"/>
        </a:p>
      </dgm:t>
    </dgm:pt>
    <dgm:pt modelId="{133E5E06-CF70-48A5-B674-0FC1A7375057}">
      <dgm:prSet phldrT="[Metin]"/>
      <dgm:spPr/>
      <dgm:t>
        <a:bodyPr/>
        <a:lstStyle/>
        <a:p>
          <a:r>
            <a:rPr lang="tr-TR" dirty="0" smtClean="0">
              <a:hlinkClick xmlns:r="http://schemas.openxmlformats.org/officeDocument/2006/relationships" r:id="rId2" action="ppaction://hlinkfile"/>
            </a:rPr>
            <a:t>İş Tanımı ve Gerekleri Belgeleri</a:t>
          </a:r>
          <a:endParaRPr lang="tr-TR" dirty="0" smtClean="0"/>
        </a:p>
        <a:p>
          <a:r>
            <a:rPr lang="tr-TR" dirty="0" smtClean="0">
              <a:solidFill>
                <a:schemeClr val="accent6"/>
              </a:solidFill>
              <a:hlinkClick xmlns:r="http://schemas.openxmlformats.org/officeDocument/2006/relationships" r:id="rId3" action="ppaction://hlinkfile"/>
            </a:rPr>
            <a:t>ÖRNEK</a:t>
          </a:r>
          <a:endParaRPr lang="tr-TR" dirty="0">
            <a:solidFill>
              <a:schemeClr val="accent6"/>
            </a:solidFill>
          </a:endParaRPr>
        </a:p>
      </dgm:t>
    </dgm:pt>
    <dgm:pt modelId="{A945FF3B-A6AD-4D7A-B641-4004320B827B}" type="parTrans" cxnId="{1E9187F0-7677-4F18-973C-B321AE7D3AFF}">
      <dgm:prSet/>
      <dgm:spPr/>
      <dgm:t>
        <a:bodyPr/>
        <a:lstStyle/>
        <a:p>
          <a:endParaRPr lang="tr-TR"/>
        </a:p>
      </dgm:t>
    </dgm:pt>
    <dgm:pt modelId="{F546846A-D003-4D2C-B300-EAA487827C5C}" type="sibTrans" cxnId="{1E9187F0-7677-4F18-973C-B321AE7D3AFF}">
      <dgm:prSet/>
      <dgm:spPr/>
      <dgm:t>
        <a:bodyPr/>
        <a:lstStyle/>
        <a:p>
          <a:endParaRPr lang="tr-TR"/>
        </a:p>
      </dgm:t>
    </dgm:pt>
    <dgm:pt modelId="{A1311F84-5218-48FC-B539-A08E07764C86}">
      <dgm:prSet phldrT="[Metin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İş Unvanlarına Göre Yapalım</a:t>
          </a:r>
          <a:endParaRPr lang="tr-TR" dirty="0"/>
        </a:p>
      </dgm:t>
    </dgm:pt>
    <dgm:pt modelId="{2E97C3F8-EADC-48B4-9AF5-0526AE6CC107}" type="parTrans" cxnId="{06258C4E-CF92-4BB7-996C-19D471F6483D}">
      <dgm:prSet/>
      <dgm:spPr/>
      <dgm:t>
        <a:bodyPr/>
        <a:lstStyle/>
        <a:p>
          <a:endParaRPr lang="tr-TR"/>
        </a:p>
      </dgm:t>
    </dgm:pt>
    <dgm:pt modelId="{2DAEB2D8-5B75-4C63-A0B8-962F597B4B2C}" type="sibTrans" cxnId="{06258C4E-CF92-4BB7-996C-19D471F6483D}">
      <dgm:prSet/>
      <dgm:spPr/>
      <dgm:t>
        <a:bodyPr/>
        <a:lstStyle/>
        <a:p>
          <a:endParaRPr lang="tr-TR"/>
        </a:p>
      </dgm:t>
    </dgm:pt>
    <dgm:pt modelId="{1A6277E1-08B7-43A7-9A4B-65445B43F0AF}">
      <dgm:prSet phldrT="[Metin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İş Tanımları belli olduktan sonra </a:t>
          </a:r>
          <a:r>
            <a:rPr lang="tr-TR" dirty="0" smtClean="0">
              <a:hlinkClick xmlns:r="http://schemas.openxmlformats.org/officeDocument/2006/relationships" r:id="rId4" action="ppaction://hlinkfile"/>
            </a:rPr>
            <a:t>Görev Envanter Tablosu Doldurulmalı</a:t>
          </a:r>
          <a:endParaRPr lang="tr-TR" dirty="0"/>
        </a:p>
      </dgm:t>
    </dgm:pt>
    <dgm:pt modelId="{43B55B79-8F20-467F-997A-8CD545C46B09}" type="parTrans" cxnId="{F1560FC1-5174-4E74-B5DC-4DE458D59F27}">
      <dgm:prSet/>
      <dgm:spPr/>
      <dgm:t>
        <a:bodyPr/>
        <a:lstStyle/>
        <a:p>
          <a:endParaRPr lang="tr-TR"/>
        </a:p>
      </dgm:t>
    </dgm:pt>
    <dgm:pt modelId="{C39029E3-269B-4C3F-9BEA-0D9E174973CF}" type="sibTrans" cxnId="{F1560FC1-5174-4E74-B5DC-4DE458D59F27}">
      <dgm:prSet/>
      <dgm:spPr/>
      <dgm:t>
        <a:bodyPr/>
        <a:lstStyle/>
        <a:p>
          <a:endParaRPr lang="tr-TR"/>
        </a:p>
      </dgm:t>
    </dgm:pt>
    <dgm:pt modelId="{0D8F11BA-F642-48CC-BD62-40C9DC05A1B9}" type="pres">
      <dgm:prSet presAssocID="{C4B92A8C-1B29-4557-A942-11CFFF5D63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7C9CFFD-146F-4CE3-916B-426D6FC2D13D}" type="pres">
      <dgm:prSet presAssocID="{D7907A80-BB4C-465F-8DC9-10AAB7000994}" presName="linNode" presStyleCnt="0"/>
      <dgm:spPr/>
    </dgm:pt>
    <dgm:pt modelId="{2C36E969-F198-418D-A949-C625B168B273}" type="pres">
      <dgm:prSet presAssocID="{D7907A80-BB4C-465F-8DC9-10AAB7000994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135035-6D05-4124-97D7-650D3CD71DD3}" type="pres">
      <dgm:prSet presAssocID="{D7907A80-BB4C-465F-8DC9-10AAB7000994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57AD77E-DA66-4F2D-B867-B794F2C2A2E4}" type="pres">
      <dgm:prSet presAssocID="{D818F498-24D2-4A86-B48A-361401DB8FE1}" presName="sp" presStyleCnt="0"/>
      <dgm:spPr/>
    </dgm:pt>
    <dgm:pt modelId="{6B3B4D73-13F6-4D1E-8F77-19D7B1674F6E}" type="pres">
      <dgm:prSet presAssocID="{133E5E06-CF70-48A5-B674-0FC1A7375057}" presName="linNode" presStyleCnt="0"/>
      <dgm:spPr/>
    </dgm:pt>
    <dgm:pt modelId="{0BE4EB36-00AA-44DD-9E76-BD6AC1FF091F}" type="pres">
      <dgm:prSet presAssocID="{133E5E06-CF70-48A5-B674-0FC1A737505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7985C8A-7E86-4DAE-BC37-E0B7C184BA44}" type="pres">
      <dgm:prSet presAssocID="{133E5E06-CF70-48A5-B674-0FC1A737505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5051EAE-AA0D-4CDA-9660-A79D0624105C}" type="presOf" srcId="{A1311F84-5218-48FC-B539-A08E07764C86}" destId="{57985C8A-7E86-4DAE-BC37-E0B7C184BA44}" srcOrd="0" destOrd="0" presId="urn:microsoft.com/office/officeart/2005/8/layout/vList5"/>
    <dgm:cxn modelId="{EEE70D2F-3208-4CFE-8510-C2CADD81E7DC}" srcId="{D7907A80-BB4C-465F-8DC9-10AAB7000994}" destId="{000A6A43-34E1-4CD7-A15C-2E2C1E4ACF22}" srcOrd="1" destOrd="0" parTransId="{0346DDEB-DEA6-4EA6-82C2-51F4EA580AD0}" sibTransId="{FF68BF10-E500-4C46-87DF-B0600E79C37F}"/>
    <dgm:cxn modelId="{7FEA1E4F-D146-44E7-B5C4-21F40557098C}" type="presOf" srcId="{D7907A80-BB4C-465F-8DC9-10AAB7000994}" destId="{2C36E969-F198-418D-A949-C625B168B273}" srcOrd="0" destOrd="0" presId="urn:microsoft.com/office/officeart/2005/8/layout/vList5"/>
    <dgm:cxn modelId="{C007859D-524C-4A36-AF9D-9C574F6D66B5}" srcId="{D7907A80-BB4C-465F-8DC9-10AAB7000994}" destId="{208D0DE7-F59E-4D0B-AA21-8F9243D7913D}" srcOrd="0" destOrd="0" parTransId="{0C2EAC63-854D-4C6F-A024-A22679E599CD}" sibTransId="{71640414-2B92-4305-A972-C291B78C3B92}"/>
    <dgm:cxn modelId="{2B87C110-79E6-417E-B713-81AF92D49B68}" type="presOf" srcId="{133E5E06-CF70-48A5-B674-0FC1A7375057}" destId="{0BE4EB36-00AA-44DD-9E76-BD6AC1FF091F}" srcOrd="0" destOrd="0" presId="urn:microsoft.com/office/officeart/2005/8/layout/vList5"/>
    <dgm:cxn modelId="{15CD0FF4-13B8-4089-B58E-D9EED54CC352}" type="presOf" srcId="{1A6277E1-08B7-43A7-9A4B-65445B43F0AF}" destId="{57985C8A-7E86-4DAE-BC37-E0B7C184BA44}" srcOrd="0" destOrd="1" presId="urn:microsoft.com/office/officeart/2005/8/layout/vList5"/>
    <dgm:cxn modelId="{4C141DAC-65A9-40A7-89A8-A94794EE31AF}" srcId="{C4B92A8C-1B29-4557-A942-11CFFF5D63D4}" destId="{D7907A80-BB4C-465F-8DC9-10AAB7000994}" srcOrd="0" destOrd="0" parTransId="{B31E0E0E-060B-4DE4-B799-FF40C843A80F}" sibTransId="{D818F498-24D2-4A86-B48A-361401DB8FE1}"/>
    <dgm:cxn modelId="{1E9187F0-7677-4F18-973C-B321AE7D3AFF}" srcId="{C4B92A8C-1B29-4557-A942-11CFFF5D63D4}" destId="{133E5E06-CF70-48A5-B674-0FC1A7375057}" srcOrd="1" destOrd="0" parTransId="{A945FF3B-A6AD-4D7A-B641-4004320B827B}" sibTransId="{F546846A-D003-4D2C-B300-EAA487827C5C}"/>
    <dgm:cxn modelId="{69726139-A449-417F-B19A-AE72C4B987E7}" type="presOf" srcId="{000A6A43-34E1-4CD7-A15C-2E2C1E4ACF22}" destId="{3E135035-6D05-4124-97D7-650D3CD71DD3}" srcOrd="0" destOrd="1" presId="urn:microsoft.com/office/officeart/2005/8/layout/vList5"/>
    <dgm:cxn modelId="{F1560FC1-5174-4E74-B5DC-4DE458D59F27}" srcId="{133E5E06-CF70-48A5-B674-0FC1A7375057}" destId="{1A6277E1-08B7-43A7-9A4B-65445B43F0AF}" srcOrd="1" destOrd="0" parTransId="{43B55B79-8F20-467F-997A-8CD545C46B09}" sibTransId="{C39029E3-269B-4C3F-9BEA-0D9E174973CF}"/>
    <dgm:cxn modelId="{06258C4E-CF92-4BB7-996C-19D471F6483D}" srcId="{133E5E06-CF70-48A5-B674-0FC1A7375057}" destId="{A1311F84-5218-48FC-B539-A08E07764C86}" srcOrd="0" destOrd="0" parTransId="{2E97C3F8-EADC-48B4-9AF5-0526AE6CC107}" sibTransId="{2DAEB2D8-5B75-4C63-A0B8-962F597B4B2C}"/>
    <dgm:cxn modelId="{AC5D5BD1-F61E-4E58-A7C7-E426FB5704DF}" type="presOf" srcId="{208D0DE7-F59E-4D0B-AA21-8F9243D7913D}" destId="{3E135035-6D05-4124-97D7-650D3CD71DD3}" srcOrd="0" destOrd="0" presId="urn:microsoft.com/office/officeart/2005/8/layout/vList5"/>
    <dgm:cxn modelId="{20BAE6C9-65D6-4C37-B507-B32DA512072E}" type="presOf" srcId="{C4B92A8C-1B29-4557-A942-11CFFF5D63D4}" destId="{0D8F11BA-F642-48CC-BD62-40C9DC05A1B9}" srcOrd="0" destOrd="0" presId="urn:microsoft.com/office/officeart/2005/8/layout/vList5"/>
    <dgm:cxn modelId="{C2DDBB0D-45A6-43E7-8AC8-682597111AC1}" type="presParOf" srcId="{0D8F11BA-F642-48CC-BD62-40C9DC05A1B9}" destId="{67C9CFFD-146F-4CE3-916B-426D6FC2D13D}" srcOrd="0" destOrd="0" presId="urn:microsoft.com/office/officeart/2005/8/layout/vList5"/>
    <dgm:cxn modelId="{BB833E18-FDD4-43B6-BB2F-702D30ACD106}" type="presParOf" srcId="{67C9CFFD-146F-4CE3-916B-426D6FC2D13D}" destId="{2C36E969-F198-418D-A949-C625B168B273}" srcOrd="0" destOrd="0" presId="urn:microsoft.com/office/officeart/2005/8/layout/vList5"/>
    <dgm:cxn modelId="{E979BEC6-D9A2-4247-BA34-B76B422C114C}" type="presParOf" srcId="{67C9CFFD-146F-4CE3-916B-426D6FC2D13D}" destId="{3E135035-6D05-4124-97D7-650D3CD71DD3}" srcOrd="1" destOrd="0" presId="urn:microsoft.com/office/officeart/2005/8/layout/vList5"/>
    <dgm:cxn modelId="{23B48BCD-967B-4F37-A46C-C7A9935F0294}" type="presParOf" srcId="{0D8F11BA-F642-48CC-BD62-40C9DC05A1B9}" destId="{257AD77E-DA66-4F2D-B867-B794F2C2A2E4}" srcOrd="1" destOrd="0" presId="urn:microsoft.com/office/officeart/2005/8/layout/vList5"/>
    <dgm:cxn modelId="{009A0FFA-890B-46C1-BCEB-B70E0EB644B4}" type="presParOf" srcId="{0D8F11BA-F642-48CC-BD62-40C9DC05A1B9}" destId="{6B3B4D73-13F6-4D1E-8F77-19D7B1674F6E}" srcOrd="2" destOrd="0" presId="urn:microsoft.com/office/officeart/2005/8/layout/vList5"/>
    <dgm:cxn modelId="{1A073264-04A8-453A-B56D-77FFC916766D}" type="presParOf" srcId="{6B3B4D73-13F6-4D1E-8F77-19D7B1674F6E}" destId="{0BE4EB36-00AA-44DD-9E76-BD6AC1FF091F}" srcOrd="0" destOrd="0" presId="urn:microsoft.com/office/officeart/2005/8/layout/vList5"/>
    <dgm:cxn modelId="{9A089B83-7900-48A9-9FAE-A432CB076C27}" type="presParOf" srcId="{6B3B4D73-13F6-4D1E-8F77-19D7B1674F6E}" destId="{57985C8A-7E86-4DAE-BC37-E0B7C184BA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6398B1D-2953-424D-95FA-31873B91D29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67A2320-437E-4295-B59C-3A19029DC4D9}">
      <dgm:prSet phldrT="[Metin]"/>
      <dgm:spPr/>
      <dgm:t>
        <a:bodyPr/>
        <a:lstStyle/>
        <a:p>
          <a:pPr rtl="0"/>
          <a:endParaRPr lang="tr-TR" b="1" dirty="0" smtClean="0">
            <a:solidFill>
              <a:schemeClr val="bg1"/>
            </a:solidFill>
          </a:endParaRPr>
        </a:p>
        <a:p>
          <a:pPr rtl="0"/>
          <a:r>
            <a:rPr lang="tr-TR" b="1" dirty="0" smtClean="0">
              <a:solidFill>
                <a:schemeClr val="bg1"/>
              </a:solidFill>
            </a:rPr>
            <a:t>Birimimizde bazı görevler</a:t>
          </a:r>
          <a:r>
            <a:rPr lang="tr-TR" dirty="0" smtClean="0">
              <a:solidFill>
                <a:schemeClr val="bg1"/>
              </a:solidFill>
            </a:rPr>
            <a:t>; idarenin itibarı,   yolsuzluk riski,  gizli bilgilerin açığa çıkması   </a:t>
          </a:r>
          <a:r>
            <a:rPr lang="tr-TR" dirty="0" err="1" smtClean="0">
              <a:solidFill>
                <a:schemeClr val="bg1"/>
              </a:solidFill>
            </a:rPr>
            <a:t>v.b</a:t>
          </a:r>
          <a:r>
            <a:rPr lang="tr-TR" dirty="0" smtClean="0">
              <a:solidFill>
                <a:schemeClr val="bg1"/>
              </a:solidFill>
            </a:rPr>
            <a:t>.  nedenlerden dolayı diğer görevlerden ayrı değerlendirilmesi gerekmektedir. </a:t>
          </a:r>
          <a:endParaRPr lang="tr-TR" dirty="0">
            <a:solidFill>
              <a:schemeClr val="bg1"/>
            </a:solidFill>
          </a:endParaRPr>
        </a:p>
      </dgm:t>
    </dgm:pt>
    <dgm:pt modelId="{26E5179B-F8D2-4F09-9EED-5E2EB28AD59F}" type="parTrans" cxnId="{BBE2F10E-1BB1-496E-8E3B-62EF148997D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3B0EF5E-3E08-4700-98CB-F59864BB8EB2}" type="sibTrans" cxnId="{BBE2F10E-1BB1-496E-8E3B-62EF148997D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188FCA4-C224-4A20-AFD7-7A67C08F10F4}">
      <dgm:prSet phldrT="[Metin]"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Birimin temel işlevini etkin biçimde yerine getirmesini etkileyebilecek riskler içeren, </a:t>
          </a:r>
          <a:endParaRPr lang="tr-TR" dirty="0">
            <a:solidFill>
              <a:schemeClr val="bg1"/>
            </a:solidFill>
          </a:endParaRPr>
        </a:p>
      </dgm:t>
    </dgm:pt>
    <dgm:pt modelId="{7D66EF5F-667D-41E9-935F-F1B2DFE3E5E6}" type="parTrans" cxnId="{54674FB2-6D06-4D27-A031-DFE125A3DAA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7B503DD-F23B-4DC6-A1C6-15E2BBB59C82}" type="sibTrans" cxnId="{54674FB2-6D06-4D27-A031-DFE125A3DAA6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362F317-F9CA-4CCA-BF67-8416FF266EB8}">
      <dgm:prSet phldrT="[Metin]"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Zamanında ve/veya doğru bir şekilde yerine getirilmesi halinde ise karar alma süreçlerini güçlendiren,</a:t>
          </a:r>
          <a:endParaRPr lang="tr-TR" dirty="0">
            <a:solidFill>
              <a:schemeClr val="bg1"/>
            </a:solidFill>
          </a:endParaRPr>
        </a:p>
      </dgm:t>
    </dgm:pt>
    <dgm:pt modelId="{C9BAC8AF-1774-46A0-A735-0DD6A3937334}" type="parTrans" cxnId="{8953E467-BB23-4B32-BF6C-AAF5CB359EC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0C158C3-718A-44EA-B796-A1C4D31DFC11}" type="sibTrans" cxnId="{8953E467-BB23-4B32-BF6C-AAF5CB359EC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CC1D7A4-3DD1-463D-96F4-6D1A4CA2BE9E}">
      <dgm:prSet phldrT="[Metin]"/>
      <dgm:spPr/>
      <dgm:t>
        <a:bodyPr/>
        <a:lstStyle/>
        <a:p>
          <a:pPr rtl="0"/>
          <a:r>
            <a:rPr lang="tr-TR" dirty="0" smtClean="0">
              <a:solidFill>
                <a:schemeClr val="bg1"/>
              </a:solidFill>
            </a:rPr>
            <a:t>Kaynakların etkin kullanımını sağlayan,</a:t>
          </a:r>
        </a:p>
        <a:p>
          <a:pPr rtl="0"/>
          <a:r>
            <a:rPr lang="tr-TR" dirty="0" smtClean="0">
              <a:solidFill>
                <a:schemeClr val="bg1"/>
              </a:solidFill>
            </a:rPr>
            <a:t>Kritik  öneme sahip  sınırlı sayıdaki görevler </a:t>
          </a:r>
          <a:r>
            <a:rPr lang="tr-TR" dirty="0" smtClean="0">
              <a:solidFill>
                <a:srgbClr val="FF0000"/>
              </a:solidFill>
            </a:rPr>
            <a:t>HASSAS GÖREV </a:t>
          </a:r>
          <a:r>
            <a:rPr lang="tr-TR" dirty="0" smtClean="0">
              <a:solidFill>
                <a:schemeClr val="bg1"/>
              </a:solidFill>
            </a:rPr>
            <a:t>olarak tanımlanır </a:t>
          </a:r>
          <a:endParaRPr lang="tr-TR" dirty="0">
            <a:solidFill>
              <a:schemeClr val="bg1"/>
            </a:solidFill>
          </a:endParaRPr>
        </a:p>
      </dgm:t>
    </dgm:pt>
    <dgm:pt modelId="{F19FCCBE-DC01-45BD-97DF-FDCF794271BB}" type="parTrans" cxnId="{F81C8B68-2652-464A-A274-94589D8D1B4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796E85FB-7A89-45C9-A672-7461B3BCD572}" type="sibTrans" cxnId="{F81C8B68-2652-464A-A274-94589D8D1B4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A191079-82B6-4798-8258-B769327CBF47}" type="pres">
      <dgm:prSet presAssocID="{E6398B1D-2953-424D-95FA-31873B91D29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4BE0986D-73D5-4F7D-8C67-EE7971D3A73F}" type="pres">
      <dgm:prSet presAssocID="{967A2320-437E-4295-B59C-3A19029DC4D9}" presName="thickLine" presStyleLbl="alignNode1" presStyleIdx="0" presStyleCnt="1"/>
      <dgm:spPr/>
    </dgm:pt>
    <dgm:pt modelId="{3D1C4AD2-E297-4A87-9D73-09B02BFE585F}" type="pres">
      <dgm:prSet presAssocID="{967A2320-437E-4295-B59C-3A19029DC4D9}" presName="horz1" presStyleCnt="0"/>
      <dgm:spPr/>
    </dgm:pt>
    <dgm:pt modelId="{6232B281-A508-4DF3-8D1E-DA000A5C648F}" type="pres">
      <dgm:prSet presAssocID="{967A2320-437E-4295-B59C-3A19029DC4D9}" presName="tx1" presStyleLbl="revTx" presStyleIdx="0" presStyleCnt="4" custScaleX="152161"/>
      <dgm:spPr/>
      <dgm:t>
        <a:bodyPr/>
        <a:lstStyle/>
        <a:p>
          <a:endParaRPr lang="tr-TR"/>
        </a:p>
      </dgm:t>
    </dgm:pt>
    <dgm:pt modelId="{391A4603-75FE-4551-AD5F-C75EF3638E09}" type="pres">
      <dgm:prSet presAssocID="{967A2320-437E-4295-B59C-3A19029DC4D9}" presName="vert1" presStyleCnt="0"/>
      <dgm:spPr/>
    </dgm:pt>
    <dgm:pt modelId="{805AF1DA-F1E9-4C09-BD81-F051BE24EC60}" type="pres">
      <dgm:prSet presAssocID="{A188FCA4-C224-4A20-AFD7-7A67C08F10F4}" presName="vertSpace2a" presStyleCnt="0"/>
      <dgm:spPr/>
    </dgm:pt>
    <dgm:pt modelId="{1EEEFB23-F8C9-4B66-A1C5-117BA90EE8E7}" type="pres">
      <dgm:prSet presAssocID="{A188FCA4-C224-4A20-AFD7-7A67C08F10F4}" presName="horz2" presStyleCnt="0"/>
      <dgm:spPr/>
    </dgm:pt>
    <dgm:pt modelId="{05470EED-1B64-412F-8CA3-DD2D66EC019B}" type="pres">
      <dgm:prSet presAssocID="{A188FCA4-C224-4A20-AFD7-7A67C08F10F4}" presName="horzSpace2" presStyleCnt="0"/>
      <dgm:spPr/>
    </dgm:pt>
    <dgm:pt modelId="{6C9BB147-EF3A-4F59-AD5D-E742EB519A22}" type="pres">
      <dgm:prSet presAssocID="{A188FCA4-C224-4A20-AFD7-7A67C08F10F4}" presName="tx2" presStyleLbl="revTx" presStyleIdx="1" presStyleCnt="4"/>
      <dgm:spPr/>
      <dgm:t>
        <a:bodyPr/>
        <a:lstStyle/>
        <a:p>
          <a:endParaRPr lang="tr-TR"/>
        </a:p>
      </dgm:t>
    </dgm:pt>
    <dgm:pt modelId="{40D1F700-E8B1-4C3E-88E6-F8540307D7E5}" type="pres">
      <dgm:prSet presAssocID="{A188FCA4-C224-4A20-AFD7-7A67C08F10F4}" presName="vert2" presStyleCnt="0"/>
      <dgm:spPr/>
    </dgm:pt>
    <dgm:pt modelId="{35FA7B90-D3FB-474E-A7BB-428FAA180050}" type="pres">
      <dgm:prSet presAssocID="{A188FCA4-C224-4A20-AFD7-7A67C08F10F4}" presName="thinLine2b" presStyleLbl="callout" presStyleIdx="0" presStyleCnt="3"/>
      <dgm:spPr/>
    </dgm:pt>
    <dgm:pt modelId="{6B18BD67-BA02-4CC6-924A-95738B22CAAE}" type="pres">
      <dgm:prSet presAssocID="{A188FCA4-C224-4A20-AFD7-7A67C08F10F4}" presName="vertSpace2b" presStyleCnt="0"/>
      <dgm:spPr/>
    </dgm:pt>
    <dgm:pt modelId="{D1D00244-C0BE-4892-8321-66D781E6326F}" type="pres">
      <dgm:prSet presAssocID="{E362F317-F9CA-4CCA-BF67-8416FF266EB8}" presName="horz2" presStyleCnt="0"/>
      <dgm:spPr/>
    </dgm:pt>
    <dgm:pt modelId="{606BA98D-B94F-4FA5-AE44-36FF978789B9}" type="pres">
      <dgm:prSet presAssocID="{E362F317-F9CA-4CCA-BF67-8416FF266EB8}" presName="horzSpace2" presStyleCnt="0"/>
      <dgm:spPr/>
    </dgm:pt>
    <dgm:pt modelId="{9B65D8AE-B8BE-46EF-B190-8D7D413BF9EA}" type="pres">
      <dgm:prSet presAssocID="{E362F317-F9CA-4CCA-BF67-8416FF266EB8}" presName="tx2" presStyleLbl="revTx" presStyleIdx="2" presStyleCnt="4"/>
      <dgm:spPr/>
      <dgm:t>
        <a:bodyPr/>
        <a:lstStyle/>
        <a:p>
          <a:endParaRPr lang="tr-TR"/>
        </a:p>
      </dgm:t>
    </dgm:pt>
    <dgm:pt modelId="{510632B7-D816-4ACB-BFAA-2D5F54582CD9}" type="pres">
      <dgm:prSet presAssocID="{E362F317-F9CA-4CCA-BF67-8416FF266EB8}" presName="vert2" presStyleCnt="0"/>
      <dgm:spPr/>
    </dgm:pt>
    <dgm:pt modelId="{24C3AC7F-169C-4BDA-941F-06B7C783A199}" type="pres">
      <dgm:prSet presAssocID="{E362F317-F9CA-4CCA-BF67-8416FF266EB8}" presName="thinLine2b" presStyleLbl="callout" presStyleIdx="1" presStyleCnt="3"/>
      <dgm:spPr/>
    </dgm:pt>
    <dgm:pt modelId="{ECB21AD5-285E-4431-AC8E-986F5895ABE2}" type="pres">
      <dgm:prSet presAssocID="{E362F317-F9CA-4CCA-BF67-8416FF266EB8}" presName="vertSpace2b" presStyleCnt="0"/>
      <dgm:spPr/>
    </dgm:pt>
    <dgm:pt modelId="{7C885ECF-1016-465E-ABB7-CB6872E350D5}" type="pres">
      <dgm:prSet presAssocID="{DCC1D7A4-3DD1-463D-96F4-6D1A4CA2BE9E}" presName="horz2" presStyleCnt="0"/>
      <dgm:spPr/>
    </dgm:pt>
    <dgm:pt modelId="{5CDA0AEB-B018-4AE4-A5DC-F6D685CC8933}" type="pres">
      <dgm:prSet presAssocID="{DCC1D7A4-3DD1-463D-96F4-6D1A4CA2BE9E}" presName="horzSpace2" presStyleCnt="0"/>
      <dgm:spPr/>
    </dgm:pt>
    <dgm:pt modelId="{47621499-FB72-4900-8B06-D218F1A8C8D6}" type="pres">
      <dgm:prSet presAssocID="{DCC1D7A4-3DD1-463D-96F4-6D1A4CA2BE9E}" presName="tx2" presStyleLbl="revTx" presStyleIdx="3" presStyleCnt="4"/>
      <dgm:spPr/>
      <dgm:t>
        <a:bodyPr/>
        <a:lstStyle/>
        <a:p>
          <a:endParaRPr lang="tr-TR"/>
        </a:p>
      </dgm:t>
    </dgm:pt>
    <dgm:pt modelId="{4F27AF0B-BCE9-45FE-B0D6-9A1036E5B692}" type="pres">
      <dgm:prSet presAssocID="{DCC1D7A4-3DD1-463D-96F4-6D1A4CA2BE9E}" presName="vert2" presStyleCnt="0"/>
      <dgm:spPr/>
    </dgm:pt>
    <dgm:pt modelId="{F57C7C9F-CBC4-402E-B250-E76D458419D9}" type="pres">
      <dgm:prSet presAssocID="{DCC1D7A4-3DD1-463D-96F4-6D1A4CA2BE9E}" presName="thinLine2b" presStyleLbl="callout" presStyleIdx="2" presStyleCnt="3"/>
      <dgm:spPr/>
    </dgm:pt>
    <dgm:pt modelId="{27ED00A0-6635-4DD2-B38A-7FEF491F11CE}" type="pres">
      <dgm:prSet presAssocID="{DCC1D7A4-3DD1-463D-96F4-6D1A4CA2BE9E}" presName="vertSpace2b" presStyleCnt="0"/>
      <dgm:spPr/>
    </dgm:pt>
  </dgm:ptLst>
  <dgm:cxnLst>
    <dgm:cxn modelId="{8953E467-BB23-4B32-BF6C-AAF5CB359ECF}" srcId="{967A2320-437E-4295-B59C-3A19029DC4D9}" destId="{E362F317-F9CA-4CCA-BF67-8416FF266EB8}" srcOrd="1" destOrd="0" parTransId="{C9BAC8AF-1774-46A0-A735-0DD6A3937334}" sibTransId="{70C158C3-718A-44EA-B796-A1C4D31DFC11}"/>
    <dgm:cxn modelId="{BBE2F10E-1BB1-496E-8E3B-62EF148997DF}" srcId="{E6398B1D-2953-424D-95FA-31873B91D299}" destId="{967A2320-437E-4295-B59C-3A19029DC4D9}" srcOrd="0" destOrd="0" parTransId="{26E5179B-F8D2-4F09-9EED-5E2EB28AD59F}" sibTransId="{73B0EF5E-3E08-4700-98CB-F59864BB8EB2}"/>
    <dgm:cxn modelId="{54674FB2-6D06-4D27-A031-DFE125A3DAA6}" srcId="{967A2320-437E-4295-B59C-3A19029DC4D9}" destId="{A188FCA4-C224-4A20-AFD7-7A67C08F10F4}" srcOrd="0" destOrd="0" parTransId="{7D66EF5F-667D-41E9-935F-F1B2DFE3E5E6}" sibTransId="{27B503DD-F23B-4DC6-A1C6-15E2BBB59C82}"/>
    <dgm:cxn modelId="{F81C8B68-2652-464A-A274-94589D8D1B4A}" srcId="{967A2320-437E-4295-B59C-3A19029DC4D9}" destId="{DCC1D7A4-3DD1-463D-96F4-6D1A4CA2BE9E}" srcOrd="2" destOrd="0" parTransId="{F19FCCBE-DC01-45BD-97DF-FDCF794271BB}" sibTransId="{796E85FB-7A89-45C9-A672-7461B3BCD572}"/>
    <dgm:cxn modelId="{FC5B21E7-2925-4B9F-B2B3-42B391F8FCE3}" type="presOf" srcId="{E6398B1D-2953-424D-95FA-31873B91D299}" destId="{AA191079-82B6-4798-8258-B769327CBF47}" srcOrd="0" destOrd="0" presId="urn:microsoft.com/office/officeart/2008/layout/LinedList"/>
    <dgm:cxn modelId="{B177AD6D-26B1-47E3-BA26-4A32A624C670}" type="presOf" srcId="{E362F317-F9CA-4CCA-BF67-8416FF266EB8}" destId="{9B65D8AE-B8BE-46EF-B190-8D7D413BF9EA}" srcOrd="0" destOrd="0" presId="urn:microsoft.com/office/officeart/2008/layout/LinedList"/>
    <dgm:cxn modelId="{09B264C0-0A71-4193-AB26-830A18BA0BEF}" type="presOf" srcId="{A188FCA4-C224-4A20-AFD7-7A67C08F10F4}" destId="{6C9BB147-EF3A-4F59-AD5D-E742EB519A22}" srcOrd="0" destOrd="0" presId="urn:microsoft.com/office/officeart/2008/layout/LinedList"/>
    <dgm:cxn modelId="{4C226267-EB0F-4B10-B4CE-BFE0AE855FEA}" type="presOf" srcId="{DCC1D7A4-3DD1-463D-96F4-6D1A4CA2BE9E}" destId="{47621499-FB72-4900-8B06-D218F1A8C8D6}" srcOrd="0" destOrd="0" presId="urn:microsoft.com/office/officeart/2008/layout/LinedList"/>
    <dgm:cxn modelId="{8D302FD3-7E5F-4DCF-8376-AEC6931291AA}" type="presOf" srcId="{967A2320-437E-4295-B59C-3A19029DC4D9}" destId="{6232B281-A508-4DF3-8D1E-DA000A5C648F}" srcOrd="0" destOrd="0" presId="urn:microsoft.com/office/officeart/2008/layout/LinedList"/>
    <dgm:cxn modelId="{00D9003C-2569-44BB-B474-C638DE778266}" type="presParOf" srcId="{AA191079-82B6-4798-8258-B769327CBF47}" destId="{4BE0986D-73D5-4F7D-8C67-EE7971D3A73F}" srcOrd="0" destOrd="0" presId="urn:microsoft.com/office/officeart/2008/layout/LinedList"/>
    <dgm:cxn modelId="{A66E4A57-4669-4830-A46D-CE80C9F5732F}" type="presParOf" srcId="{AA191079-82B6-4798-8258-B769327CBF47}" destId="{3D1C4AD2-E297-4A87-9D73-09B02BFE585F}" srcOrd="1" destOrd="0" presId="urn:microsoft.com/office/officeart/2008/layout/LinedList"/>
    <dgm:cxn modelId="{727702BE-594E-4365-B30A-9A03D3457B56}" type="presParOf" srcId="{3D1C4AD2-E297-4A87-9D73-09B02BFE585F}" destId="{6232B281-A508-4DF3-8D1E-DA000A5C648F}" srcOrd="0" destOrd="0" presId="urn:microsoft.com/office/officeart/2008/layout/LinedList"/>
    <dgm:cxn modelId="{D5606C67-30F4-440C-A0B2-8390986926D1}" type="presParOf" srcId="{3D1C4AD2-E297-4A87-9D73-09B02BFE585F}" destId="{391A4603-75FE-4551-AD5F-C75EF3638E09}" srcOrd="1" destOrd="0" presId="urn:microsoft.com/office/officeart/2008/layout/LinedList"/>
    <dgm:cxn modelId="{980C67FC-6111-413D-984B-128A16E76419}" type="presParOf" srcId="{391A4603-75FE-4551-AD5F-C75EF3638E09}" destId="{805AF1DA-F1E9-4C09-BD81-F051BE24EC60}" srcOrd="0" destOrd="0" presId="urn:microsoft.com/office/officeart/2008/layout/LinedList"/>
    <dgm:cxn modelId="{CBC70192-282B-4573-B14D-C34F49714AC2}" type="presParOf" srcId="{391A4603-75FE-4551-AD5F-C75EF3638E09}" destId="{1EEEFB23-F8C9-4B66-A1C5-117BA90EE8E7}" srcOrd="1" destOrd="0" presId="urn:microsoft.com/office/officeart/2008/layout/LinedList"/>
    <dgm:cxn modelId="{C72FD5CB-7EF5-4D9B-827E-58C0447578D0}" type="presParOf" srcId="{1EEEFB23-F8C9-4B66-A1C5-117BA90EE8E7}" destId="{05470EED-1B64-412F-8CA3-DD2D66EC019B}" srcOrd="0" destOrd="0" presId="urn:microsoft.com/office/officeart/2008/layout/LinedList"/>
    <dgm:cxn modelId="{6A04D3B1-978C-4E0E-A09B-4D20DA87A140}" type="presParOf" srcId="{1EEEFB23-F8C9-4B66-A1C5-117BA90EE8E7}" destId="{6C9BB147-EF3A-4F59-AD5D-E742EB519A22}" srcOrd="1" destOrd="0" presId="urn:microsoft.com/office/officeart/2008/layout/LinedList"/>
    <dgm:cxn modelId="{8EA6A40F-BE93-40C4-84B4-AE2AFDAD8929}" type="presParOf" srcId="{1EEEFB23-F8C9-4B66-A1C5-117BA90EE8E7}" destId="{40D1F700-E8B1-4C3E-88E6-F8540307D7E5}" srcOrd="2" destOrd="0" presId="urn:microsoft.com/office/officeart/2008/layout/LinedList"/>
    <dgm:cxn modelId="{1739E6C5-5A24-4B8F-9636-A2FF742DAB49}" type="presParOf" srcId="{391A4603-75FE-4551-AD5F-C75EF3638E09}" destId="{35FA7B90-D3FB-474E-A7BB-428FAA180050}" srcOrd="2" destOrd="0" presId="urn:microsoft.com/office/officeart/2008/layout/LinedList"/>
    <dgm:cxn modelId="{CCE14A98-FED4-49AE-B626-CF672DEAA5AF}" type="presParOf" srcId="{391A4603-75FE-4551-AD5F-C75EF3638E09}" destId="{6B18BD67-BA02-4CC6-924A-95738B22CAAE}" srcOrd="3" destOrd="0" presId="urn:microsoft.com/office/officeart/2008/layout/LinedList"/>
    <dgm:cxn modelId="{AD0223D0-B25A-4583-8827-E9C357821596}" type="presParOf" srcId="{391A4603-75FE-4551-AD5F-C75EF3638E09}" destId="{D1D00244-C0BE-4892-8321-66D781E6326F}" srcOrd="4" destOrd="0" presId="urn:microsoft.com/office/officeart/2008/layout/LinedList"/>
    <dgm:cxn modelId="{53AE696E-4405-4D7F-B0E7-AB845F8FDB84}" type="presParOf" srcId="{D1D00244-C0BE-4892-8321-66D781E6326F}" destId="{606BA98D-B94F-4FA5-AE44-36FF978789B9}" srcOrd="0" destOrd="0" presId="urn:microsoft.com/office/officeart/2008/layout/LinedList"/>
    <dgm:cxn modelId="{85664D27-8CC1-4153-8B11-12F1EA50C232}" type="presParOf" srcId="{D1D00244-C0BE-4892-8321-66D781E6326F}" destId="{9B65D8AE-B8BE-46EF-B190-8D7D413BF9EA}" srcOrd="1" destOrd="0" presId="urn:microsoft.com/office/officeart/2008/layout/LinedList"/>
    <dgm:cxn modelId="{61F5A98B-289F-4369-9DC0-A96CF596939A}" type="presParOf" srcId="{D1D00244-C0BE-4892-8321-66D781E6326F}" destId="{510632B7-D816-4ACB-BFAA-2D5F54582CD9}" srcOrd="2" destOrd="0" presId="urn:microsoft.com/office/officeart/2008/layout/LinedList"/>
    <dgm:cxn modelId="{DBEC5E26-CEE6-4FE0-8069-E048D6FA9C48}" type="presParOf" srcId="{391A4603-75FE-4551-AD5F-C75EF3638E09}" destId="{24C3AC7F-169C-4BDA-941F-06B7C783A199}" srcOrd="5" destOrd="0" presId="urn:microsoft.com/office/officeart/2008/layout/LinedList"/>
    <dgm:cxn modelId="{D2001EF3-A19D-46F8-808A-0A3F9CA0F30E}" type="presParOf" srcId="{391A4603-75FE-4551-AD5F-C75EF3638E09}" destId="{ECB21AD5-285E-4431-AC8E-986F5895ABE2}" srcOrd="6" destOrd="0" presId="urn:microsoft.com/office/officeart/2008/layout/LinedList"/>
    <dgm:cxn modelId="{D20928B2-0EA0-4461-A75B-4272CC6AC062}" type="presParOf" srcId="{391A4603-75FE-4551-AD5F-C75EF3638E09}" destId="{7C885ECF-1016-465E-ABB7-CB6872E350D5}" srcOrd="7" destOrd="0" presId="urn:microsoft.com/office/officeart/2008/layout/LinedList"/>
    <dgm:cxn modelId="{5F641855-A7E5-409A-84BB-DA792D170B89}" type="presParOf" srcId="{7C885ECF-1016-465E-ABB7-CB6872E350D5}" destId="{5CDA0AEB-B018-4AE4-A5DC-F6D685CC8933}" srcOrd="0" destOrd="0" presId="urn:microsoft.com/office/officeart/2008/layout/LinedList"/>
    <dgm:cxn modelId="{231A673B-59E6-4F9C-A297-D99EC69D344D}" type="presParOf" srcId="{7C885ECF-1016-465E-ABB7-CB6872E350D5}" destId="{47621499-FB72-4900-8B06-D218F1A8C8D6}" srcOrd="1" destOrd="0" presId="urn:microsoft.com/office/officeart/2008/layout/LinedList"/>
    <dgm:cxn modelId="{72ADA540-8439-4D6D-9A69-CC585C49EA01}" type="presParOf" srcId="{7C885ECF-1016-465E-ABB7-CB6872E350D5}" destId="{4F27AF0B-BCE9-45FE-B0D6-9A1036E5B692}" srcOrd="2" destOrd="0" presId="urn:microsoft.com/office/officeart/2008/layout/LinedList"/>
    <dgm:cxn modelId="{0AFF831B-3232-4072-BCD6-0269FDD42849}" type="presParOf" srcId="{391A4603-75FE-4551-AD5F-C75EF3638E09}" destId="{F57C7C9F-CBC4-402E-B250-E76D458419D9}" srcOrd="8" destOrd="0" presId="urn:microsoft.com/office/officeart/2008/layout/LinedList"/>
    <dgm:cxn modelId="{0912E24C-F61F-4E98-ABD2-98DFB4C6A29B}" type="presParOf" srcId="{391A4603-75FE-4551-AD5F-C75EF3638E09}" destId="{27ED00A0-6635-4DD2-B38A-7FEF491F11CE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69DF83B-A2D8-4940-AA8D-E6E778565D98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B02CBB6A-02EC-4407-8269-2C8B3B06166B}">
      <dgm:prSet phldrT="[Metin]"/>
      <dgm:spPr/>
      <dgm:t>
        <a:bodyPr/>
        <a:lstStyle/>
        <a:p>
          <a:r>
            <a:rPr lang="tr-TR" dirty="0" smtClean="0"/>
            <a:t>Birden fazla personel çalıştırılmalı</a:t>
          </a:r>
          <a:endParaRPr lang="tr-TR" dirty="0"/>
        </a:p>
      </dgm:t>
    </dgm:pt>
    <dgm:pt modelId="{8104671F-32C0-4501-A49F-49FE74B6115C}" type="parTrans" cxnId="{656F0AB5-A5B1-4A50-A9FC-75697FCBB9A0}">
      <dgm:prSet/>
      <dgm:spPr/>
      <dgm:t>
        <a:bodyPr/>
        <a:lstStyle/>
        <a:p>
          <a:endParaRPr lang="tr-TR"/>
        </a:p>
      </dgm:t>
    </dgm:pt>
    <dgm:pt modelId="{D76B9216-7408-44D6-B110-7D1032407297}" type="sibTrans" cxnId="{656F0AB5-A5B1-4A50-A9FC-75697FCBB9A0}">
      <dgm:prSet/>
      <dgm:spPr/>
      <dgm:t>
        <a:bodyPr/>
        <a:lstStyle/>
        <a:p>
          <a:endParaRPr lang="tr-TR"/>
        </a:p>
      </dgm:t>
    </dgm:pt>
    <dgm:pt modelId="{07A23616-114B-4DF5-864D-B664596B0953}">
      <dgm:prSet phldrT="[Metin]"/>
      <dgm:spPr/>
      <dgm:t>
        <a:bodyPr/>
        <a:lstStyle/>
        <a:p>
          <a:r>
            <a:rPr lang="tr-TR" dirty="0" smtClean="0"/>
            <a:t>Yetkilerin paylaştırılması</a:t>
          </a:r>
          <a:endParaRPr lang="tr-TR" dirty="0"/>
        </a:p>
      </dgm:t>
    </dgm:pt>
    <dgm:pt modelId="{90FCB8DB-32DE-4BEA-AEA8-8EB1BA426807}" type="parTrans" cxnId="{4BC306BB-E9B9-4545-AAE1-8DF854352E0D}">
      <dgm:prSet/>
      <dgm:spPr/>
      <dgm:t>
        <a:bodyPr/>
        <a:lstStyle/>
        <a:p>
          <a:endParaRPr lang="tr-TR"/>
        </a:p>
      </dgm:t>
    </dgm:pt>
    <dgm:pt modelId="{A35ACD53-2102-4062-AE0A-229C39A5EBA1}" type="sibTrans" cxnId="{4BC306BB-E9B9-4545-AAE1-8DF854352E0D}">
      <dgm:prSet/>
      <dgm:spPr/>
      <dgm:t>
        <a:bodyPr/>
        <a:lstStyle/>
        <a:p>
          <a:endParaRPr lang="tr-TR"/>
        </a:p>
      </dgm:t>
    </dgm:pt>
    <dgm:pt modelId="{BB8B7C70-06A1-4B0A-A933-A5DB043A41A7}">
      <dgm:prSet phldrT="[Metin]"/>
      <dgm:spPr/>
      <dgm:t>
        <a:bodyPr/>
        <a:lstStyle/>
        <a:p>
          <a:r>
            <a:rPr lang="tr-TR" dirty="0" smtClean="0"/>
            <a:t>Alanda gerekli eğitimlerin alınarak  bunların  kayıt altına alınması</a:t>
          </a:r>
          <a:endParaRPr lang="tr-TR" dirty="0"/>
        </a:p>
      </dgm:t>
    </dgm:pt>
    <dgm:pt modelId="{170BEF19-7EA0-4E16-A03D-A20B64F35599}" type="parTrans" cxnId="{053B44DB-0F56-4FA9-9F50-5E599A85930A}">
      <dgm:prSet/>
      <dgm:spPr/>
      <dgm:t>
        <a:bodyPr/>
        <a:lstStyle/>
        <a:p>
          <a:endParaRPr lang="tr-TR"/>
        </a:p>
      </dgm:t>
    </dgm:pt>
    <dgm:pt modelId="{B6F2E4BF-4CAA-46F8-A9E5-E44E0D187430}" type="sibTrans" cxnId="{053B44DB-0F56-4FA9-9F50-5E599A85930A}">
      <dgm:prSet/>
      <dgm:spPr/>
      <dgm:t>
        <a:bodyPr/>
        <a:lstStyle/>
        <a:p>
          <a:endParaRPr lang="tr-TR"/>
        </a:p>
      </dgm:t>
    </dgm:pt>
    <dgm:pt modelId="{05A30F07-7198-458B-96A6-F51B1ECBAD73}">
      <dgm:prSet/>
      <dgm:spPr/>
      <dgm:t>
        <a:bodyPr/>
        <a:lstStyle/>
        <a:p>
          <a:r>
            <a:rPr lang="tr-TR" smtClean="0"/>
            <a:t>İş sürekliliğinin sağlanması</a:t>
          </a:r>
          <a:endParaRPr lang="tr-TR" dirty="0"/>
        </a:p>
      </dgm:t>
    </dgm:pt>
    <dgm:pt modelId="{2C450669-38F6-4A2E-8FD6-14F4FD9E3D49}" type="parTrans" cxnId="{E50259BF-40EF-447F-9398-5A5007485A3A}">
      <dgm:prSet/>
      <dgm:spPr/>
      <dgm:t>
        <a:bodyPr/>
        <a:lstStyle/>
        <a:p>
          <a:endParaRPr lang="tr-TR"/>
        </a:p>
      </dgm:t>
    </dgm:pt>
    <dgm:pt modelId="{CB7E2570-F0BE-4570-814B-956CF63E3A89}" type="sibTrans" cxnId="{E50259BF-40EF-447F-9398-5A5007485A3A}">
      <dgm:prSet/>
      <dgm:spPr/>
      <dgm:t>
        <a:bodyPr/>
        <a:lstStyle/>
        <a:p>
          <a:endParaRPr lang="tr-TR"/>
        </a:p>
      </dgm:t>
    </dgm:pt>
    <dgm:pt modelId="{B160FFA3-0920-4463-BBF6-4783EF22BEC9}">
      <dgm:prSet/>
      <dgm:spPr/>
      <dgm:t>
        <a:bodyPr/>
        <a:lstStyle/>
        <a:p>
          <a:r>
            <a:rPr lang="tr-TR" smtClean="0"/>
            <a:t>Riskler tespit edilerek kontrol faaliyetleri belirlenmeli</a:t>
          </a:r>
          <a:endParaRPr lang="tr-TR" dirty="0"/>
        </a:p>
      </dgm:t>
    </dgm:pt>
    <dgm:pt modelId="{25E17687-9263-4C2C-91F6-34B5DEFFDCAF}" type="parTrans" cxnId="{6C0C818D-963B-49D8-A0FF-64DE9C400336}">
      <dgm:prSet/>
      <dgm:spPr/>
      <dgm:t>
        <a:bodyPr/>
        <a:lstStyle/>
        <a:p>
          <a:endParaRPr lang="tr-TR"/>
        </a:p>
      </dgm:t>
    </dgm:pt>
    <dgm:pt modelId="{C3CC6220-286B-4F1A-A50E-B2B4CCFF3D65}" type="sibTrans" cxnId="{6C0C818D-963B-49D8-A0FF-64DE9C400336}">
      <dgm:prSet/>
      <dgm:spPr/>
      <dgm:t>
        <a:bodyPr/>
        <a:lstStyle/>
        <a:p>
          <a:endParaRPr lang="tr-TR"/>
        </a:p>
      </dgm:t>
    </dgm:pt>
    <dgm:pt modelId="{40A7FE6A-0E0E-4DB1-8708-B2F79F938813}">
      <dgm:prSet/>
      <dgm:spPr/>
      <dgm:t>
        <a:bodyPr/>
        <a:lstStyle/>
        <a:p>
          <a:r>
            <a:rPr lang="tr-TR" smtClean="0"/>
            <a:t>Personel rotasyonu</a:t>
          </a:r>
          <a:endParaRPr lang="tr-TR" dirty="0"/>
        </a:p>
      </dgm:t>
    </dgm:pt>
    <dgm:pt modelId="{4957310B-DE28-44A9-8182-0F61D82DFFFB}" type="parTrans" cxnId="{8FBE56DF-1B67-4160-A0F1-B8540087952F}">
      <dgm:prSet/>
      <dgm:spPr/>
      <dgm:t>
        <a:bodyPr/>
        <a:lstStyle/>
        <a:p>
          <a:endParaRPr lang="tr-TR"/>
        </a:p>
      </dgm:t>
    </dgm:pt>
    <dgm:pt modelId="{66123CF8-EAAE-4E51-83B9-2AE7ABB10D51}" type="sibTrans" cxnId="{8FBE56DF-1B67-4160-A0F1-B8540087952F}">
      <dgm:prSet/>
      <dgm:spPr/>
      <dgm:t>
        <a:bodyPr/>
        <a:lstStyle/>
        <a:p>
          <a:endParaRPr lang="tr-TR"/>
        </a:p>
      </dgm:t>
    </dgm:pt>
    <dgm:pt modelId="{7A9A407F-8EF7-4EB6-AE50-A11505AC682A}" type="pres">
      <dgm:prSet presAssocID="{E69DF83B-A2D8-4940-AA8D-E6E778565D9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8167F0F5-81E2-4E86-B62A-375402ACDFC5}" type="pres">
      <dgm:prSet presAssocID="{E69DF83B-A2D8-4940-AA8D-E6E778565D98}" presName="Name1" presStyleCnt="0"/>
      <dgm:spPr/>
      <dgm:t>
        <a:bodyPr/>
        <a:lstStyle/>
        <a:p>
          <a:endParaRPr lang="tr-TR"/>
        </a:p>
      </dgm:t>
    </dgm:pt>
    <dgm:pt modelId="{0899F8BD-4B9C-482B-BCEF-2673CE0E3056}" type="pres">
      <dgm:prSet presAssocID="{E69DF83B-A2D8-4940-AA8D-E6E778565D98}" presName="cycle" presStyleCnt="0"/>
      <dgm:spPr/>
      <dgm:t>
        <a:bodyPr/>
        <a:lstStyle/>
        <a:p>
          <a:endParaRPr lang="tr-TR"/>
        </a:p>
      </dgm:t>
    </dgm:pt>
    <dgm:pt modelId="{0B9EF2D3-DBB0-4E3A-8AFF-3E4DCF09FB03}" type="pres">
      <dgm:prSet presAssocID="{E69DF83B-A2D8-4940-AA8D-E6E778565D98}" presName="srcNode" presStyleLbl="node1" presStyleIdx="0" presStyleCnt="6"/>
      <dgm:spPr/>
      <dgm:t>
        <a:bodyPr/>
        <a:lstStyle/>
        <a:p>
          <a:endParaRPr lang="tr-TR"/>
        </a:p>
      </dgm:t>
    </dgm:pt>
    <dgm:pt modelId="{781E947E-BEA6-4F98-9AFE-2E22CB2DE624}" type="pres">
      <dgm:prSet presAssocID="{E69DF83B-A2D8-4940-AA8D-E6E778565D98}" presName="conn" presStyleLbl="parChTrans1D2" presStyleIdx="0" presStyleCnt="1"/>
      <dgm:spPr/>
      <dgm:t>
        <a:bodyPr/>
        <a:lstStyle/>
        <a:p>
          <a:endParaRPr lang="tr-TR"/>
        </a:p>
      </dgm:t>
    </dgm:pt>
    <dgm:pt modelId="{5D300BDB-F11C-459C-87C6-A9AA00C35559}" type="pres">
      <dgm:prSet presAssocID="{E69DF83B-A2D8-4940-AA8D-E6E778565D98}" presName="extraNode" presStyleLbl="node1" presStyleIdx="0" presStyleCnt="6"/>
      <dgm:spPr/>
      <dgm:t>
        <a:bodyPr/>
        <a:lstStyle/>
        <a:p>
          <a:endParaRPr lang="tr-TR"/>
        </a:p>
      </dgm:t>
    </dgm:pt>
    <dgm:pt modelId="{49B0070C-E555-4651-9661-3ED5CBFF1C20}" type="pres">
      <dgm:prSet presAssocID="{E69DF83B-A2D8-4940-AA8D-E6E778565D98}" presName="dstNode" presStyleLbl="node1" presStyleIdx="0" presStyleCnt="6"/>
      <dgm:spPr/>
      <dgm:t>
        <a:bodyPr/>
        <a:lstStyle/>
        <a:p>
          <a:endParaRPr lang="tr-TR"/>
        </a:p>
      </dgm:t>
    </dgm:pt>
    <dgm:pt modelId="{7D850CF9-6AE2-462D-B795-CE65B57A951F}" type="pres">
      <dgm:prSet presAssocID="{B02CBB6A-02EC-4407-8269-2C8B3B06166B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2EF37F-87B9-4AEB-A42A-F1244567AFF8}" type="pres">
      <dgm:prSet presAssocID="{B02CBB6A-02EC-4407-8269-2C8B3B06166B}" presName="accent_1" presStyleCnt="0"/>
      <dgm:spPr/>
      <dgm:t>
        <a:bodyPr/>
        <a:lstStyle/>
        <a:p>
          <a:endParaRPr lang="tr-TR"/>
        </a:p>
      </dgm:t>
    </dgm:pt>
    <dgm:pt modelId="{44D52B16-3A9A-4277-A3D9-019C42E98982}" type="pres">
      <dgm:prSet presAssocID="{B02CBB6A-02EC-4407-8269-2C8B3B06166B}" presName="accentRepeatNode" presStyleLbl="solidFgAcc1" presStyleIdx="0" presStyleCnt="6"/>
      <dgm:spPr/>
      <dgm:t>
        <a:bodyPr/>
        <a:lstStyle/>
        <a:p>
          <a:endParaRPr lang="tr-TR"/>
        </a:p>
      </dgm:t>
    </dgm:pt>
    <dgm:pt modelId="{AE5020A7-67A4-479C-8522-FCFEE47F0626}" type="pres">
      <dgm:prSet presAssocID="{07A23616-114B-4DF5-864D-B664596B0953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162B26-26BB-432A-AA51-E6FE06EFD9F8}" type="pres">
      <dgm:prSet presAssocID="{07A23616-114B-4DF5-864D-B664596B0953}" presName="accent_2" presStyleCnt="0"/>
      <dgm:spPr/>
      <dgm:t>
        <a:bodyPr/>
        <a:lstStyle/>
        <a:p>
          <a:endParaRPr lang="tr-TR"/>
        </a:p>
      </dgm:t>
    </dgm:pt>
    <dgm:pt modelId="{6C8A0DDB-7897-45D5-AB41-5EC1F639F900}" type="pres">
      <dgm:prSet presAssocID="{07A23616-114B-4DF5-864D-B664596B0953}" presName="accentRepeatNode" presStyleLbl="solidFgAcc1" presStyleIdx="1" presStyleCnt="6"/>
      <dgm:spPr/>
      <dgm:t>
        <a:bodyPr/>
        <a:lstStyle/>
        <a:p>
          <a:endParaRPr lang="tr-TR"/>
        </a:p>
      </dgm:t>
    </dgm:pt>
    <dgm:pt modelId="{D46800F6-4F40-44A9-A16D-E8E8E75A8795}" type="pres">
      <dgm:prSet presAssocID="{BB8B7C70-06A1-4B0A-A933-A5DB043A41A7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E9A73C-DBED-49BB-95F1-E64DB2374A2C}" type="pres">
      <dgm:prSet presAssocID="{BB8B7C70-06A1-4B0A-A933-A5DB043A41A7}" presName="accent_3" presStyleCnt="0"/>
      <dgm:spPr/>
      <dgm:t>
        <a:bodyPr/>
        <a:lstStyle/>
        <a:p>
          <a:endParaRPr lang="tr-TR"/>
        </a:p>
      </dgm:t>
    </dgm:pt>
    <dgm:pt modelId="{315F8244-A01F-4E04-BCEB-98099F346985}" type="pres">
      <dgm:prSet presAssocID="{BB8B7C70-06A1-4B0A-A933-A5DB043A41A7}" presName="accentRepeatNode" presStyleLbl="solidFgAcc1" presStyleIdx="2" presStyleCnt="6"/>
      <dgm:spPr/>
      <dgm:t>
        <a:bodyPr/>
        <a:lstStyle/>
        <a:p>
          <a:endParaRPr lang="tr-TR"/>
        </a:p>
      </dgm:t>
    </dgm:pt>
    <dgm:pt modelId="{B851F0D7-4E5D-409B-BA95-F085FE9BE6C5}" type="pres">
      <dgm:prSet presAssocID="{05A30F07-7198-458B-96A6-F51B1ECBAD73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08C650-7CF3-4574-BB78-5B5360CBCC26}" type="pres">
      <dgm:prSet presAssocID="{05A30F07-7198-458B-96A6-F51B1ECBAD73}" presName="accent_4" presStyleCnt="0"/>
      <dgm:spPr/>
      <dgm:t>
        <a:bodyPr/>
        <a:lstStyle/>
        <a:p>
          <a:endParaRPr lang="tr-TR"/>
        </a:p>
      </dgm:t>
    </dgm:pt>
    <dgm:pt modelId="{0CCE229E-FE9F-4EDD-8D17-854370AB4F5D}" type="pres">
      <dgm:prSet presAssocID="{05A30F07-7198-458B-96A6-F51B1ECBAD73}" presName="accentRepeatNode" presStyleLbl="solidFgAcc1" presStyleIdx="3" presStyleCnt="6"/>
      <dgm:spPr/>
      <dgm:t>
        <a:bodyPr/>
        <a:lstStyle/>
        <a:p>
          <a:endParaRPr lang="tr-TR"/>
        </a:p>
      </dgm:t>
    </dgm:pt>
    <dgm:pt modelId="{A00A3CB8-6C80-4558-B418-009DB2B736C3}" type="pres">
      <dgm:prSet presAssocID="{B160FFA3-0920-4463-BBF6-4783EF22BEC9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76972F-9428-469A-B679-FAC28F1889F0}" type="pres">
      <dgm:prSet presAssocID="{B160FFA3-0920-4463-BBF6-4783EF22BEC9}" presName="accent_5" presStyleCnt="0"/>
      <dgm:spPr/>
      <dgm:t>
        <a:bodyPr/>
        <a:lstStyle/>
        <a:p>
          <a:endParaRPr lang="tr-TR"/>
        </a:p>
      </dgm:t>
    </dgm:pt>
    <dgm:pt modelId="{22AAF5B0-66CB-4C0D-AA85-DDEACB98AF64}" type="pres">
      <dgm:prSet presAssocID="{B160FFA3-0920-4463-BBF6-4783EF22BEC9}" presName="accentRepeatNode" presStyleLbl="solidFgAcc1" presStyleIdx="4" presStyleCnt="6"/>
      <dgm:spPr/>
      <dgm:t>
        <a:bodyPr/>
        <a:lstStyle/>
        <a:p>
          <a:endParaRPr lang="tr-TR"/>
        </a:p>
      </dgm:t>
    </dgm:pt>
    <dgm:pt modelId="{49BE937C-7324-4B4D-AED3-9C47CC5395D1}" type="pres">
      <dgm:prSet presAssocID="{40A7FE6A-0E0E-4DB1-8708-B2F79F93881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FB3C41-947F-4F71-85AD-3568AD4F8586}" type="pres">
      <dgm:prSet presAssocID="{40A7FE6A-0E0E-4DB1-8708-B2F79F938813}" presName="accent_6" presStyleCnt="0"/>
      <dgm:spPr/>
      <dgm:t>
        <a:bodyPr/>
        <a:lstStyle/>
        <a:p>
          <a:endParaRPr lang="tr-TR"/>
        </a:p>
      </dgm:t>
    </dgm:pt>
    <dgm:pt modelId="{4531F3D8-F3DB-46EC-A486-54D51B3E9C80}" type="pres">
      <dgm:prSet presAssocID="{40A7FE6A-0E0E-4DB1-8708-B2F79F938813}" presName="accentRepeatNode" presStyleLbl="solidFgAcc1" presStyleIdx="5" presStyleCnt="6"/>
      <dgm:spPr/>
      <dgm:t>
        <a:bodyPr/>
        <a:lstStyle/>
        <a:p>
          <a:endParaRPr lang="tr-TR"/>
        </a:p>
      </dgm:t>
    </dgm:pt>
  </dgm:ptLst>
  <dgm:cxnLst>
    <dgm:cxn modelId="{B9E01AF9-EE56-4BFB-8770-5F5699317C49}" type="presOf" srcId="{07A23616-114B-4DF5-864D-B664596B0953}" destId="{AE5020A7-67A4-479C-8522-FCFEE47F0626}" srcOrd="0" destOrd="0" presId="urn:microsoft.com/office/officeart/2008/layout/VerticalCurvedList"/>
    <dgm:cxn modelId="{3EF0408A-58BA-471A-8CBA-26E2B329CEBB}" type="presOf" srcId="{40A7FE6A-0E0E-4DB1-8708-B2F79F938813}" destId="{49BE937C-7324-4B4D-AED3-9C47CC5395D1}" srcOrd="0" destOrd="0" presId="urn:microsoft.com/office/officeart/2008/layout/VerticalCurvedList"/>
    <dgm:cxn modelId="{4BC306BB-E9B9-4545-AAE1-8DF854352E0D}" srcId="{E69DF83B-A2D8-4940-AA8D-E6E778565D98}" destId="{07A23616-114B-4DF5-864D-B664596B0953}" srcOrd="1" destOrd="0" parTransId="{90FCB8DB-32DE-4BEA-AEA8-8EB1BA426807}" sibTransId="{A35ACD53-2102-4062-AE0A-229C39A5EBA1}"/>
    <dgm:cxn modelId="{8FBE56DF-1B67-4160-A0F1-B8540087952F}" srcId="{E69DF83B-A2D8-4940-AA8D-E6E778565D98}" destId="{40A7FE6A-0E0E-4DB1-8708-B2F79F938813}" srcOrd="5" destOrd="0" parTransId="{4957310B-DE28-44A9-8182-0F61D82DFFFB}" sibTransId="{66123CF8-EAAE-4E51-83B9-2AE7ABB10D51}"/>
    <dgm:cxn modelId="{656F0AB5-A5B1-4A50-A9FC-75697FCBB9A0}" srcId="{E69DF83B-A2D8-4940-AA8D-E6E778565D98}" destId="{B02CBB6A-02EC-4407-8269-2C8B3B06166B}" srcOrd="0" destOrd="0" parTransId="{8104671F-32C0-4501-A49F-49FE74B6115C}" sibTransId="{D76B9216-7408-44D6-B110-7D1032407297}"/>
    <dgm:cxn modelId="{6C0C818D-963B-49D8-A0FF-64DE9C400336}" srcId="{E69DF83B-A2D8-4940-AA8D-E6E778565D98}" destId="{B160FFA3-0920-4463-BBF6-4783EF22BEC9}" srcOrd="4" destOrd="0" parTransId="{25E17687-9263-4C2C-91F6-34B5DEFFDCAF}" sibTransId="{C3CC6220-286B-4F1A-A50E-B2B4CCFF3D65}"/>
    <dgm:cxn modelId="{053B44DB-0F56-4FA9-9F50-5E599A85930A}" srcId="{E69DF83B-A2D8-4940-AA8D-E6E778565D98}" destId="{BB8B7C70-06A1-4B0A-A933-A5DB043A41A7}" srcOrd="2" destOrd="0" parTransId="{170BEF19-7EA0-4E16-A03D-A20B64F35599}" sibTransId="{B6F2E4BF-4CAA-46F8-A9E5-E44E0D187430}"/>
    <dgm:cxn modelId="{A2F738E2-1C9A-49C2-9DE0-DF4ECF312E96}" type="presOf" srcId="{B02CBB6A-02EC-4407-8269-2C8B3B06166B}" destId="{7D850CF9-6AE2-462D-B795-CE65B57A951F}" srcOrd="0" destOrd="0" presId="urn:microsoft.com/office/officeart/2008/layout/VerticalCurvedList"/>
    <dgm:cxn modelId="{7B8E8FD1-F21E-4F10-BBC2-352319ABA917}" type="presOf" srcId="{BB8B7C70-06A1-4B0A-A933-A5DB043A41A7}" destId="{D46800F6-4F40-44A9-A16D-E8E8E75A8795}" srcOrd="0" destOrd="0" presId="urn:microsoft.com/office/officeart/2008/layout/VerticalCurvedList"/>
    <dgm:cxn modelId="{FAD84AEA-00DD-45B9-8D5F-7506D49426CC}" type="presOf" srcId="{05A30F07-7198-458B-96A6-F51B1ECBAD73}" destId="{B851F0D7-4E5D-409B-BA95-F085FE9BE6C5}" srcOrd="0" destOrd="0" presId="urn:microsoft.com/office/officeart/2008/layout/VerticalCurvedList"/>
    <dgm:cxn modelId="{A8A807EF-33B3-46B9-9802-D3487205504B}" type="presOf" srcId="{B160FFA3-0920-4463-BBF6-4783EF22BEC9}" destId="{A00A3CB8-6C80-4558-B418-009DB2B736C3}" srcOrd="0" destOrd="0" presId="urn:microsoft.com/office/officeart/2008/layout/VerticalCurvedList"/>
    <dgm:cxn modelId="{AFC80D63-6903-4509-9455-434C7D1F0FB6}" type="presOf" srcId="{E69DF83B-A2D8-4940-AA8D-E6E778565D98}" destId="{7A9A407F-8EF7-4EB6-AE50-A11505AC682A}" srcOrd="0" destOrd="0" presId="urn:microsoft.com/office/officeart/2008/layout/VerticalCurvedList"/>
    <dgm:cxn modelId="{A617273C-377A-4162-AE19-435618AF8AFA}" type="presOf" srcId="{D76B9216-7408-44D6-B110-7D1032407297}" destId="{781E947E-BEA6-4F98-9AFE-2E22CB2DE624}" srcOrd="0" destOrd="0" presId="urn:microsoft.com/office/officeart/2008/layout/VerticalCurvedList"/>
    <dgm:cxn modelId="{E50259BF-40EF-447F-9398-5A5007485A3A}" srcId="{E69DF83B-A2D8-4940-AA8D-E6E778565D98}" destId="{05A30F07-7198-458B-96A6-F51B1ECBAD73}" srcOrd="3" destOrd="0" parTransId="{2C450669-38F6-4A2E-8FD6-14F4FD9E3D49}" sibTransId="{CB7E2570-F0BE-4570-814B-956CF63E3A89}"/>
    <dgm:cxn modelId="{3FC6B20A-90E5-4B2B-A111-1BF7DCB4EDDB}" type="presParOf" srcId="{7A9A407F-8EF7-4EB6-AE50-A11505AC682A}" destId="{8167F0F5-81E2-4E86-B62A-375402ACDFC5}" srcOrd="0" destOrd="0" presId="urn:microsoft.com/office/officeart/2008/layout/VerticalCurvedList"/>
    <dgm:cxn modelId="{916A9AF4-8467-4864-B053-3BF026B7EC3B}" type="presParOf" srcId="{8167F0F5-81E2-4E86-B62A-375402ACDFC5}" destId="{0899F8BD-4B9C-482B-BCEF-2673CE0E3056}" srcOrd="0" destOrd="0" presId="urn:microsoft.com/office/officeart/2008/layout/VerticalCurvedList"/>
    <dgm:cxn modelId="{5332DC67-1CCF-4C7B-99FB-85493635B761}" type="presParOf" srcId="{0899F8BD-4B9C-482B-BCEF-2673CE0E3056}" destId="{0B9EF2D3-DBB0-4E3A-8AFF-3E4DCF09FB03}" srcOrd="0" destOrd="0" presId="urn:microsoft.com/office/officeart/2008/layout/VerticalCurvedList"/>
    <dgm:cxn modelId="{F02AA0E0-DF37-4811-B631-A6D32A4F800C}" type="presParOf" srcId="{0899F8BD-4B9C-482B-BCEF-2673CE0E3056}" destId="{781E947E-BEA6-4F98-9AFE-2E22CB2DE624}" srcOrd="1" destOrd="0" presId="urn:microsoft.com/office/officeart/2008/layout/VerticalCurvedList"/>
    <dgm:cxn modelId="{2656F693-60FA-4C0C-9166-2234F1B06FC8}" type="presParOf" srcId="{0899F8BD-4B9C-482B-BCEF-2673CE0E3056}" destId="{5D300BDB-F11C-459C-87C6-A9AA00C35559}" srcOrd="2" destOrd="0" presId="urn:microsoft.com/office/officeart/2008/layout/VerticalCurvedList"/>
    <dgm:cxn modelId="{1C51F128-AAD0-41BB-89D8-2698055ABAAA}" type="presParOf" srcId="{0899F8BD-4B9C-482B-BCEF-2673CE0E3056}" destId="{49B0070C-E555-4651-9661-3ED5CBFF1C20}" srcOrd="3" destOrd="0" presId="urn:microsoft.com/office/officeart/2008/layout/VerticalCurvedList"/>
    <dgm:cxn modelId="{138A82A7-7C6B-46FE-966A-E15C57B363B9}" type="presParOf" srcId="{8167F0F5-81E2-4E86-B62A-375402ACDFC5}" destId="{7D850CF9-6AE2-462D-B795-CE65B57A951F}" srcOrd="1" destOrd="0" presId="urn:microsoft.com/office/officeart/2008/layout/VerticalCurvedList"/>
    <dgm:cxn modelId="{DFDF27F3-4BED-4190-B8AD-F6046D827C6F}" type="presParOf" srcId="{8167F0F5-81E2-4E86-B62A-375402ACDFC5}" destId="{DA2EF37F-87B9-4AEB-A42A-F1244567AFF8}" srcOrd="2" destOrd="0" presId="urn:microsoft.com/office/officeart/2008/layout/VerticalCurvedList"/>
    <dgm:cxn modelId="{38F42885-C47D-4E40-B403-41717894544C}" type="presParOf" srcId="{DA2EF37F-87B9-4AEB-A42A-F1244567AFF8}" destId="{44D52B16-3A9A-4277-A3D9-019C42E98982}" srcOrd="0" destOrd="0" presId="urn:microsoft.com/office/officeart/2008/layout/VerticalCurvedList"/>
    <dgm:cxn modelId="{7ADBAE62-487B-498E-8F2E-4024BD45C374}" type="presParOf" srcId="{8167F0F5-81E2-4E86-B62A-375402ACDFC5}" destId="{AE5020A7-67A4-479C-8522-FCFEE47F0626}" srcOrd="3" destOrd="0" presId="urn:microsoft.com/office/officeart/2008/layout/VerticalCurvedList"/>
    <dgm:cxn modelId="{4EF253BC-07FF-4188-96F2-9A545018357B}" type="presParOf" srcId="{8167F0F5-81E2-4E86-B62A-375402ACDFC5}" destId="{DA162B26-26BB-432A-AA51-E6FE06EFD9F8}" srcOrd="4" destOrd="0" presId="urn:microsoft.com/office/officeart/2008/layout/VerticalCurvedList"/>
    <dgm:cxn modelId="{98778846-6ECB-4085-B9B8-36F1E6E097A4}" type="presParOf" srcId="{DA162B26-26BB-432A-AA51-E6FE06EFD9F8}" destId="{6C8A0DDB-7897-45D5-AB41-5EC1F639F900}" srcOrd="0" destOrd="0" presId="urn:microsoft.com/office/officeart/2008/layout/VerticalCurvedList"/>
    <dgm:cxn modelId="{F99DB414-57EE-46E5-A6B2-D11883C01549}" type="presParOf" srcId="{8167F0F5-81E2-4E86-B62A-375402ACDFC5}" destId="{D46800F6-4F40-44A9-A16D-E8E8E75A8795}" srcOrd="5" destOrd="0" presId="urn:microsoft.com/office/officeart/2008/layout/VerticalCurvedList"/>
    <dgm:cxn modelId="{5E34E110-13A0-4E12-926E-935F0FF44A78}" type="presParOf" srcId="{8167F0F5-81E2-4E86-B62A-375402ACDFC5}" destId="{22E9A73C-DBED-49BB-95F1-E64DB2374A2C}" srcOrd="6" destOrd="0" presId="urn:microsoft.com/office/officeart/2008/layout/VerticalCurvedList"/>
    <dgm:cxn modelId="{D967DD9D-BFED-44EE-8B36-3D45662C8F28}" type="presParOf" srcId="{22E9A73C-DBED-49BB-95F1-E64DB2374A2C}" destId="{315F8244-A01F-4E04-BCEB-98099F346985}" srcOrd="0" destOrd="0" presId="urn:microsoft.com/office/officeart/2008/layout/VerticalCurvedList"/>
    <dgm:cxn modelId="{A1111DE2-4265-4128-9FC0-959D80D69EAF}" type="presParOf" srcId="{8167F0F5-81E2-4E86-B62A-375402ACDFC5}" destId="{B851F0D7-4E5D-409B-BA95-F085FE9BE6C5}" srcOrd="7" destOrd="0" presId="urn:microsoft.com/office/officeart/2008/layout/VerticalCurvedList"/>
    <dgm:cxn modelId="{1B87B8BB-3AE4-4B1A-B936-B6FC6F6AA549}" type="presParOf" srcId="{8167F0F5-81E2-4E86-B62A-375402ACDFC5}" destId="{3308C650-7CF3-4574-BB78-5B5360CBCC26}" srcOrd="8" destOrd="0" presId="urn:microsoft.com/office/officeart/2008/layout/VerticalCurvedList"/>
    <dgm:cxn modelId="{C43A746B-9523-4B59-82CC-72D8F1970B29}" type="presParOf" srcId="{3308C650-7CF3-4574-BB78-5B5360CBCC26}" destId="{0CCE229E-FE9F-4EDD-8D17-854370AB4F5D}" srcOrd="0" destOrd="0" presId="urn:microsoft.com/office/officeart/2008/layout/VerticalCurvedList"/>
    <dgm:cxn modelId="{FD14AF71-AA83-4F49-AE52-0693B539B11C}" type="presParOf" srcId="{8167F0F5-81E2-4E86-B62A-375402ACDFC5}" destId="{A00A3CB8-6C80-4558-B418-009DB2B736C3}" srcOrd="9" destOrd="0" presId="urn:microsoft.com/office/officeart/2008/layout/VerticalCurvedList"/>
    <dgm:cxn modelId="{F29DB9C8-9F9F-432B-AD35-EE5B0C24EEC3}" type="presParOf" srcId="{8167F0F5-81E2-4E86-B62A-375402ACDFC5}" destId="{BE76972F-9428-469A-B679-FAC28F1889F0}" srcOrd="10" destOrd="0" presId="urn:microsoft.com/office/officeart/2008/layout/VerticalCurvedList"/>
    <dgm:cxn modelId="{6AA6FDD2-1146-4CBB-9480-A45028C2EE67}" type="presParOf" srcId="{BE76972F-9428-469A-B679-FAC28F1889F0}" destId="{22AAF5B0-66CB-4C0D-AA85-DDEACB98AF64}" srcOrd="0" destOrd="0" presId="urn:microsoft.com/office/officeart/2008/layout/VerticalCurvedList"/>
    <dgm:cxn modelId="{3832A487-A33B-4F7E-B85C-D6CFE7B4785D}" type="presParOf" srcId="{8167F0F5-81E2-4E86-B62A-375402ACDFC5}" destId="{49BE937C-7324-4B4D-AED3-9C47CC5395D1}" srcOrd="11" destOrd="0" presId="urn:microsoft.com/office/officeart/2008/layout/VerticalCurvedList"/>
    <dgm:cxn modelId="{E9B319E1-67FF-4DDB-B68B-E66985DB843B}" type="presParOf" srcId="{8167F0F5-81E2-4E86-B62A-375402ACDFC5}" destId="{5AFB3C41-947F-4F71-85AD-3568AD4F8586}" srcOrd="12" destOrd="0" presId="urn:microsoft.com/office/officeart/2008/layout/VerticalCurvedList"/>
    <dgm:cxn modelId="{1FC99723-1A97-4514-850C-A2431FCF6032}" type="presParOf" srcId="{5AFB3C41-947F-4F71-85AD-3568AD4F8586}" destId="{4531F3D8-F3DB-46EC-A486-54D51B3E9C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D493E1-86B6-4EBA-A434-0C8A0F2DAEE5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6BA4D0A3-7E92-4957-917F-37622C73CC52}">
      <dgm:prSet/>
      <dgm:spPr/>
      <dgm:t>
        <a:bodyPr/>
        <a:lstStyle/>
        <a:p>
          <a:pPr rtl="0"/>
          <a:r>
            <a:rPr lang="tr-TR" smtClean="0"/>
            <a:t>Denetim İşleri/Denetim Görevlisi</a:t>
          </a:r>
          <a:endParaRPr lang="tr-TR" dirty="0"/>
        </a:p>
      </dgm:t>
    </dgm:pt>
    <dgm:pt modelId="{DA1A0092-CE6F-418A-B562-42383484CE23}" type="parTrans" cxnId="{F9607179-275A-4266-B577-F3399FEB4AE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C666365-728B-4FB8-8FBA-50F9601FACD6}" type="sibTrans" cxnId="{F9607179-275A-4266-B577-F3399FEB4AE1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43F3E9A-110E-43D0-8B1C-C56FE6AF0745}">
      <dgm:prSet custT="1"/>
      <dgm:spPr/>
      <dgm:t>
        <a:bodyPr/>
        <a:lstStyle/>
        <a:p>
          <a:pPr rtl="0"/>
          <a:r>
            <a:rPr lang="tr-TR" sz="2000" dirty="0" smtClean="0"/>
            <a:t>Muayene Kabul İşlemleri/Komisyon Üyeleri</a:t>
          </a:r>
          <a:endParaRPr lang="tr-TR" sz="2000" dirty="0"/>
        </a:p>
      </dgm:t>
    </dgm:pt>
    <dgm:pt modelId="{87726CE3-A5CB-4130-BCCC-684A2047D1D5}" type="sibTrans" cxnId="{617C243B-5AD6-4C35-9C7F-EFCA50EC2E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2D6F7BF-11AD-4B5C-B95C-0452D3A39B17}" type="parTrans" cxnId="{617C243B-5AD6-4C35-9C7F-EFCA50EC2E1F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4C47429-F6D1-4E95-826E-BD73CE3D86B8}">
      <dgm:prSet/>
      <dgm:spPr/>
      <dgm:t>
        <a:bodyPr/>
        <a:lstStyle/>
        <a:p>
          <a:r>
            <a:rPr lang="tr-TR" smtClean="0"/>
            <a:t>Destekleme İşleri/Destekleme Görevlisi</a:t>
          </a:r>
          <a:endParaRPr lang="tr-TR" dirty="0"/>
        </a:p>
      </dgm:t>
    </dgm:pt>
    <dgm:pt modelId="{2C7AEB8D-D0E5-4265-A63A-D1BDBD09C561}" type="parTrans" cxnId="{03112308-3711-40F4-9C8C-A78431EBCB5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D850BF2-D8D3-42CE-9FF3-D8E3AF0A592F}" type="sibTrans" cxnId="{03112308-3711-40F4-9C8C-A78431EBCB52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046FC58-45EB-41C2-9227-9B7A1E822408}">
      <dgm:prSet/>
      <dgm:spPr/>
      <dgm:t>
        <a:bodyPr/>
        <a:lstStyle/>
        <a:p>
          <a:r>
            <a:rPr lang="tr-TR" smtClean="0"/>
            <a:t>Mal ve Hizmet Alımı/Satınalma Görevlisi</a:t>
          </a:r>
          <a:endParaRPr lang="tr-TR" dirty="0"/>
        </a:p>
      </dgm:t>
    </dgm:pt>
    <dgm:pt modelId="{A15257A7-A959-4308-8B65-A8DF742B35C2}" type="parTrans" cxnId="{816F0B6F-9059-4027-9AD0-5E73369FA3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9DF33C30-C8D7-410B-919A-7AE5F2699881}" type="sibTrans" cxnId="{816F0B6F-9059-4027-9AD0-5E73369FA339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D993DD41-35CF-4008-AA96-D7897E177098}">
      <dgm:prSet/>
      <dgm:spPr/>
      <dgm:t>
        <a:bodyPr/>
        <a:lstStyle/>
        <a:p>
          <a:r>
            <a:rPr lang="tr-TR" smtClean="0"/>
            <a:t>Bütçenin Hazırlanması ve uygulanması/Bütçe Görevlisi</a:t>
          </a:r>
          <a:endParaRPr lang="tr-TR" dirty="0"/>
        </a:p>
      </dgm:t>
    </dgm:pt>
    <dgm:pt modelId="{DCAFE463-3C7B-4DB9-B954-86DA8BF2100A}" type="parTrans" cxnId="{2D36C2E7-EA77-42C1-A691-F97B9A7E6AC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AE457910-96C3-4412-8F14-99128B03A82B}" type="sibTrans" cxnId="{2D36C2E7-EA77-42C1-A691-F97B9A7E6ACA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141C832F-A80F-4774-AC59-7A8D7DF7FF78}">
      <dgm:prSet/>
      <dgm:spPr/>
      <dgm:t>
        <a:bodyPr/>
        <a:lstStyle/>
        <a:p>
          <a:r>
            <a:rPr lang="tr-TR" smtClean="0"/>
            <a:t>Stratejik Plan-performans programı/plan program görevlisi</a:t>
          </a:r>
          <a:endParaRPr lang="tr-TR" dirty="0"/>
        </a:p>
      </dgm:t>
    </dgm:pt>
    <dgm:pt modelId="{301B4704-3362-434E-B77D-8C6B7E9F76F0}" type="parTrans" cxnId="{143B7E63-4A1B-49F7-8330-7147C5AFF14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289F50C-9CAF-4595-9779-71A22C8AB899}" type="sibTrans" cxnId="{143B7E63-4A1B-49F7-8330-7147C5AFF143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609DDD53-0BA4-4B9A-A77D-6B13C3AD4DE7}">
      <dgm:prSet/>
      <dgm:spPr/>
      <dgm:t>
        <a:bodyPr/>
        <a:lstStyle/>
        <a:p>
          <a:r>
            <a:rPr lang="tr-TR" smtClean="0"/>
            <a:t>Bilgi İşlem Güvenlik işleri/Bilgi İşlem Görevlisi(IT Görevlisi)</a:t>
          </a:r>
          <a:endParaRPr lang="tr-TR" dirty="0"/>
        </a:p>
      </dgm:t>
    </dgm:pt>
    <dgm:pt modelId="{0645FD36-E9BB-4D67-9294-7A9DF0AE7EC0}" type="parTrans" cxnId="{6DF59A7F-F290-400C-AF76-FBBEFF45D1B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2CF85FA8-F5C8-4C96-96FF-BFE8909BE133}" type="sibTrans" cxnId="{6DF59A7F-F290-400C-AF76-FBBEFF45D1B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BDE36F21-E4EC-4510-807D-726F43C9DB89}">
      <dgm:prSet/>
      <dgm:spPr/>
      <dgm:t>
        <a:bodyPr/>
        <a:lstStyle/>
        <a:p>
          <a:r>
            <a:rPr lang="tr-TR" smtClean="0"/>
            <a:t>Çiftçi Kayıt İşlemleri/ÇKS Görevlisi</a:t>
          </a:r>
          <a:endParaRPr lang="tr-TR" dirty="0"/>
        </a:p>
      </dgm:t>
    </dgm:pt>
    <dgm:pt modelId="{2A5B5E24-1AE7-493A-A334-FE78FD9E2EE7}" type="parTrans" cxnId="{488B5894-05C1-4599-9C5B-17A00774B7A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E13426FB-5D54-4776-9B20-8F8CFF93E08B}" type="sibTrans" cxnId="{488B5894-05C1-4599-9C5B-17A00774B7A4}">
      <dgm:prSet/>
      <dgm:spPr/>
      <dgm:t>
        <a:bodyPr/>
        <a:lstStyle/>
        <a:p>
          <a:endParaRPr lang="tr-TR">
            <a:solidFill>
              <a:schemeClr val="bg1"/>
            </a:solidFill>
          </a:endParaRPr>
        </a:p>
      </dgm:t>
    </dgm:pt>
    <dgm:pt modelId="{5319E98D-6529-47C6-A8B0-723F0FB6C811}" type="pres">
      <dgm:prSet presAssocID="{15D493E1-86B6-4EBA-A434-0C8A0F2DA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7BAA2C0-F104-4183-9845-ECA051CC6079}" type="pres">
      <dgm:prSet presAssocID="{A43F3E9A-110E-43D0-8B1C-C56FE6AF074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96CA81-7EBF-43AE-B8EB-B302CA19BF6F}" type="pres">
      <dgm:prSet presAssocID="{87726CE3-A5CB-4130-BCCC-684A2047D1D5}" presName="spacer" presStyleCnt="0"/>
      <dgm:spPr/>
      <dgm:t>
        <a:bodyPr/>
        <a:lstStyle/>
        <a:p>
          <a:endParaRPr lang="tr-TR"/>
        </a:p>
      </dgm:t>
    </dgm:pt>
    <dgm:pt modelId="{C4A499CC-4568-4BB5-AA4E-E8A1B41B056C}" type="pres">
      <dgm:prSet presAssocID="{6BA4D0A3-7E92-4957-917F-37622C73CC52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BA73A6-2302-41F0-87F7-C50A9208C402}" type="pres">
      <dgm:prSet presAssocID="{AC666365-728B-4FB8-8FBA-50F9601FACD6}" presName="spacer" presStyleCnt="0"/>
      <dgm:spPr/>
      <dgm:t>
        <a:bodyPr/>
        <a:lstStyle/>
        <a:p>
          <a:endParaRPr lang="tr-TR"/>
        </a:p>
      </dgm:t>
    </dgm:pt>
    <dgm:pt modelId="{26BC9FAB-FFD0-4D4C-9B6A-7CC68FD3E803}" type="pres">
      <dgm:prSet presAssocID="{24C47429-F6D1-4E95-826E-BD73CE3D86B8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EDBDBF3-7E97-4123-BD8D-C02D7393CBCB}" type="pres">
      <dgm:prSet presAssocID="{ED850BF2-D8D3-42CE-9FF3-D8E3AF0A592F}" presName="spacer" presStyleCnt="0"/>
      <dgm:spPr/>
      <dgm:t>
        <a:bodyPr/>
        <a:lstStyle/>
        <a:p>
          <a:endParaRPr lang="tr-TR"/>
        </a:p>
      </dgm:t>
    </dgm:pt>
    <dgm:pt modelId="{A9A2FA12-49D6-4462-9DA6-B4F3F43D7743}" type="pres">
      <dgm:prSet presAssocID="{BDE36F21-E4EC-4510-807D-726F43C9DB89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53BA7A-0BD5-43C4-B659-F51E5452FBEE}" type="pres">
      <dgm:prSet presAssocID="{E13426FB-5D54-4776-9B20-8F8CFF93E08B}" presName="spacer" presStyleCnt="0"/>
      <dgm:spPr/>
      <dgm:t>
        <a:bodyPr/>
        <a:lstStyle/>
        <a:p>
          <a:endParaRPr lang="tr-TR"/>
        </a:p>
      </dgm:t>
    </dgm:pt>
    <dgm:pt modelId="{107D2A96-AF93-4899-84AB-14A4BFA9D3C6}" type="pres">
      <dgm:prSet presAssocID="{E046FC58-45EB-41C2-9227-9B7A1E82240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E7856C-A1CC-4DEE-8758-8EB43810B9A7}" type="pres">
      <dgm:prSet presAssocID="{9DF33C30-C8D7-410B-919A-7AE5F2699881}" presName="spacer" presStyleCnt="0"/>
      <dgm:spPr/>
      <dgm:t>
        <a:bodyPr/>
        <a:lstStyle/>
        <a:p>
          <a:endParaRPr lang="tr-TR"/>
        </a:p>
      </dgm:t>
    </dgm:pt>
    <dgm:pt modelId="{4474AB2A-EC09-4CD6-BE17-A45ABA195617}" type="pres">
      <dgm:prSet presAssocID="{D993DD41-35CF-4008-AA96-D7897E177098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6113795-47EE-4092-B792-547FC462517B}" type="pres">
      <dgm:prSet presAssocID="{AE457910-96C3-4412-8F14-99128B03A82B}" presName="spacer" presStyleCnt="0"/>
      <dgm:spPr/>
      <dgm:t>
        <a:bodyPr/>
        <a:lstStyle/>
        <a:p>
          <a:endParaRPr lang="tr-TR"/>
        </a:p>
      </dgm:t>
    </dgm:pt>
    <dgm:pt modelId="{244304A5-C08F-4EB9-A5A8-DD62514C643D}" type="pres">
      <dgm:prSet presAssocID="{141C832F-A80F-4774-AC59-7A8D7DF7FF78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766643-4618-4B66-88D4-688803DB89C8}" type="pres">
      <dgm:prSet presAssocID="{5289F50C-9CAF-4595-9779-71A22C8AB899}" presName="spacer" presStyleCnt="0"/>
      <dgm:spPr/>
      <dgm:t>
        <a:bodyPr/>
        <a:lstStyle/>
        <a:p>
          <a:endParaRPr lang="tr-TR"/>
        </a:p>
      </dgm:t>
    </dgm:pt>
    <dgm:pt modelId="{7BDB30D6-4FA5-49A8-B6FF-AC2E40DFE360}" type="pres">
      <dgm:prSet presAssocID="{609DDD53-0BA4-4B9A-A77D-6B13C3AD4DE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D36C2E7-EA77-42C1-A691-F97B9A7E6ACA}" srcId="{15D493E1-86B6-4EBA-A434-0C8A0F2DAEE5}" destId="{D993DD41-35CF-4008-AA96-D7897E177098}" srcOrd="5" destOrd="0" parTransId="{DCAFE463-3C7B-4DB9-B954-86DA8BF2100A}" sibTransId="{AE457910-96C3-4412-8F14-99128B03A82B}"/>
    <dgm:cxn modelId="{0AE57963-6892-4687-A3A7-54A3B1D678FF}" type="presOf" srcId="{E046FC58-45EB-41C2-9227-9B7A1E822408}" destId="{107D2A96-AF93-4899-84AB-14A4BFA9D3C6}" srcOrd="0" destOrd="0" presId="urn:microsoft.com/office/officeart/2005/8/layout/vList2"/>
    <dgm:cxn modelId="{F9607179-275A-4266-B577-F3399FEB4AE1}" srcId="{15D493E1-86B6-4EBA-A434-0C8A0F2DAEE5}" destId="{6BA4D0A3-7E92-4957-917F-37622C73CC52}" srcOrd="1" destOrd="0" parTransId="{DA1A0092-CE6F-418A-B562-42383484CE23}" sibTransId="{AC666365-728B-4FB8-8FBA-50F9601FACD6}"/>
    <dgm:cxn modelId="{617C243B-5AD6-4C35-9C7F-EFCA50EC2E1F}" srcId="{15D493E1-86B6-4EBA-A434-0C8A0F2DAEE5}" destId="{A43F3E9A-110E-43D0-8B1C-C56FE6AF0745}" srcOrd="0" destOrd="0" parTransId="{22D6F7BF-11AD-4B5C-B95C-0452D3A39B17}" sibTransId="{87726CE3-A5CB-4130-BCCC-684A2047D1D5}"/>
    <dgm:cxn modelId="{143B7E63-4A1B-49F7-8330-7147C5AFF143}" srcId="{15D493E1-86B6-4EBA-A434-0C8A0F2DAEE5}" destId="{141C832F-A80F-4774-AC59-7A8D7DF7FF78}" srcOrd="6" destOrd="0" parTransId="{301B4704-3362-434E-B77D-8C6B7E9F76F0}" sibTransId="{5289F50C-9CAF-4595-9779-71A22C8AB899}"/>
    <dgm:cxn modelId="{E3B89F75-9D09-4A9A-A8EA-296EB0D0FCD2}" type="presOf" srcId="{24C47429-F6D1-4E95-826E-BD73CE3D86B8}" destId="{26BC9FAB-FFD0-4D4C-9B6A-7CC68FD3E803}" srcOrd="0" destOrd="0" presId="urn:microsoft.com/office/officeart/2005/8/layout/vList2"/>
    <dgm:cxn modelId="{32D393CF-8680-4522-877E-9D4385A39209}" type="presOf" srcId="{D993DD41-35CF-4008-AA96-D7897E177098}" destId="{4474AB2A-EC09-4CD6-BE17-A45ABA195617}" srcOrd="0" destOrd="0" presId="urn:microsoft.com/office/officeart/2005/8/layout/vList2"/>
    <dgm:cxn modelId="{6DF59A7F-F290-400C-AF76-FBBEFF45D1B4}" srcId="{15D493E1-86B6-4EBA-A434-0C8A0F2DAEE5}" destId="{609DDD53-0BA4-4B9A-A77D-6B13C3AD4DE7}" srcOrd="7" destOrd="0" parTransId="{0645FD36-E9BB-4D67-9294-7A9DF0AE7EC0}" sibTransId="{2CF85FA8-F5C8-4C96-96FF-BFE8909BE133}"/>
    <dgm:cxn modelId="{C1EA91B6-F65C-4240-B90A-FEDC5A4F2E1B}" type="presOf" srcId="{609DDD53-0BA4-4B9A-A77D-6B13C3AD4DE7}" destId="{7BDB30D6-4FA5-49A8-B6FF-AC2E40DFE360}" srcOrd="0" destOrd="0" presId="urn:microsoft.com/office/officeart/2005/8/layout/vList2"/>
    <dgm:cxn modelId="{7CC69120-143D-40C1-80A1-8E24681B1D37}" type="presOf" srcId="{141C832F-A80F-4774-AC59-7A8D7DF7FF78}" destId="{244304A5-C08F-4EB9-A5A8-DD62514C643D}" srcOrd="0" destOrd="0" presId="urn:microsoft.com/office/officeart/2005/8/layout/vList2"/>
    <dgm:cxn modelId="{816F0B6F-9059-4027-9AD0-5E73369FA339}" srcId="{15D493E1-86B6-4EBA-A434-0C8A0F2DAEE5}" destId="{E046FC58-45EB-41C2-9227-9B7A1E822408}" srcOrd="4" destOrd="0" parTransId="{A15257A7-A959-4308-8B65-A8DF742B35C2}" sibTransId="{9DF33C30-C8D7-410B-919A-7AE5F2699881}"/>
    <dgm:cxn modelId="{03112308-3711-40F4-9C8C-A78431EBCB52}" srcId="{15D493E1-86B6-4EBA-A434-0C8A0F2DAEE5}" destId="{24C47429-F6D1-4E95-826E-BD73CE3D86B8}" srcOrd="2" destOrd="0" parTransId="{2C7AEB8D-D0E5-4265-A63A-D1BDBD09C561}" sibTransId="{ED850BF2-D8D3-42CE-9FF3-D8E3AF0A592F}"/>
    <dgm:cxn modelId="{C76BE998-EFC3-436D-B94D-7E1DC31EF473}" type="presOf" srcId="{BDE36F21-E4EC-4510-807D-726F43C9DB89}" destId="{A9A2FA12-49D6-4462-9DA6-B4F3F43D7743}" srcOrd="0" destOrd="0" presId="urn:microsoft.com/office/officeart/2005/8/layout/vList2"/>
    <dgm:cxn modelId="{C70626D5-D9A8-4967-8C9D-B97C01C140F9}" type="presOf" srcId="{6BA4D0A3-7E92-4957-917F-37622C73CC52}" destId="{C4A499CC-4568-4BB5-AA4E-E8A1B41B056C}" srcOrd="0" destOrd="0" presId="urn:microsoft.com/office/officeart/2005/8/layout/vList2"/>
    <dgm:cxn modelId="{A87774E4-D030-4F5C-AEF1-4AA2E0B9A903}" type="presOf" srcId="{A43F3E9A-110E-43D0-8B1C-C56FE6AF0745}" destId="{A7BAA2C0-F104-4183-9845-ECA051CC6079}" srcOrd="0" destOrd="0" presId="urn:microsoft.com/office/officeart/2005/8/layout/vList2"/>
    <dgm:cxn modelId="{68976174-7257-4D92-8369-DEDD694C627F}" type="presOf" srcId="{15D493E1-86B6-4EBA-A434-0C8A0F2DAEE5}" destId="{5319E98D-6529-47C6-A8B0-723F0FB6C811}" srcOrd="0" destOrd="0" presId="urn:microsoft.com/office/officeart/2005/8/layout/vList2"/>
    <dgm:cxn modelId="{488B5894-05C1-4599-9C5B-17A00774B7A4}" srcId="{15D493E1-86B6-4EBA-A434-0C8A0F2DAEE5}" destId="{BDE36F21-E4EC-4510-807D-726F43C9DB89}" srcOrd="3" destOrd="0" parTransId="{2A5B5E24-1AE7-493A-A334-FE78FD9E2EE7}" sibTransId="{E13426FB-5D54-4776-9B20-8F8CFF93E08B}"/>
    <dgm:cxn modelId="{7A9343B6-5169-4A6F-90F7-7A1A0B85A852}" type="presParOf" srcId="{5319E98D-6529-47C6-A8B0-723F0FB6C811}" destId="{A7BAA2C0-F104-4183-9845-ECA051CC6079}" srcOrd="0" destOrd="0" presId="urn:microsoft.com/office/officeart/2005/8/layout/vList2"/>
    <dgm:cxn modelId="{BE719E7D-9835-41B6-B123-04205EC0C919}" type="presParOf" srcId="{5319E98D-6529-47C6-A8B0-723F0FB6C811}" destId="{7F96CA81-7EBF-43AE-B8EB-B302CA19BF6F}" srcOrd="1" destOrd="0" presId="urn:microsoft.com/office/officeart/2005/8/layout/vList2"/>
    <dgm:cxn modelId="{DF61E690-3321-4354-A95A-4A7EC8022B90}" type="presParOf" srcId="{5319E98D-6529-47C6-A8B0-723F0FB6C811}" destId="{C4A499CC-4568-4BB5-AA4E-E8A1B41B056C}" srcOrd="2" destOrd="0" presId="urn:microsoft.com/office/officeart/2005/8/layout/vList2"/>
    <dgm:cxn modelId="{A53D546C-BF7D-414E-A79E-87AC9DBCE955}" type="presParOf" srcId="{5319E98D-6529-47C6-A8B0-723F0FB6C811}" destId="{0ABA73A6-2302-41F0-87F7-C50A9208C402}" srcOrd="3" destOrd="0" presId="urn:microsoft.com/office/officeart/2005/8/layout/vList2"/>
    <dgm:cxn modelId="{2E987D4B-E09F-4C90-9300-109178AF8A03}" type="presParOf" srcId="{5319E98D-6529-47C6-A8B0-723F0FB6C811}" destId="{26BC9FAB-FFD0-4D4C-9B6A-7CC68FD3E803}" srcOrd="4" destOrd="0" presId="urn:microsoft.com/office/officeart/2005/8/layout/vList2"/>
    <dgm:cxn modelId="{E7CB1D6D-AD9E-4E44-9042-43445F9AD76A}" type="presParOf" srcId="{5319E98D-6529-47C6-A8B0-723F0FB6C811}" destId="{6EDBDBF3-7E97-4123-BD8D-C02D7393CBCB}" srcOrd="5" destOrd="0" presId="urn:microsoft.com/office/officeart/2005/8/layout/vList2"/>
    <dgm:cxn modelId="{101119A0-6513-45F5-9250-EB85CF06608E}" type="presParOf" srcId="{5319E98D-6529-47C6-A8B0-723F0FB6C811}" destId="{A9A2FA12-49D6-4462-9DA6-B4F3F43D7743}" srcOrd="6" destOrd="0" presId="urn:microsoft.com/office/officeart/2005/8/layout/vList2"/>
    <dgm:cxn modelId="{A5AF5F60-65C6-4651-BE8B-817F0C9CFEC6}" type="presParOf" srcId="{5319E98D-6529-47C6-A8B0-723F0FB6C811}" destId="{DC53BA7A-0BD5-43C4-B659-F51E5452FBEE}" srcOrd="7" destOrd="0" presId="urn:microsoft.com/office/officeart/2005/8/layout/vList2"/>
    <dgm:cxn modelId="{9DEE15C4-86CC-4BBC-BEC1-D080F30C64FF}" type="presParOf" srcId="{5319E98D-6529-47C6-A8B0-723F0FB6C811}" destId="{107D2A96-AF93-4899-84AB-14A4BFA9D3C6}" srcOrd="8" destOrd="0" presId="urn:microsoft.com/office/officeart/2005/8/layout/vList2"/>
    <dgm:cxn modelId="{8845D7FA-B1AE-4CA4-9586-2464A9E5EA0D}" type="presParOf" srcId="{5319E98D-6529-47C6-A8B0-723F0FB6C811}" destId="{4CE7856C-A1CC-4DEE-8758-8EB43810B9A7}" srcOrd="9" destOrd="0" presId="urn:microsoft.com/office/officeart/2005/8/layout/vList2"/>
    <dgm:cxn modelId="{51444D1F-CC47-43D6-BE2B-AC84D31CDA09}" type="presParOf" srcId="{5319E98D-6529-47C6-A8B0-723F0FB6C811}" destId="{4474AB2A-EC09-4CD6-BE17-A45ABA195617}" srcOrd="10" destOrd="0" presId="urn:microsoft.com/office/officeart/2005/8/layout/vList2"/>
    <dgm:cxn modelId="{87E6621D-732A-424A-9CA3-C2234F6F0243}" type="presParOf" srcId="{5319E98D-6529-47C6-A8B0-723F0FB6C811}" destId="{26113795-47EE-4092-B792-547FC462517B}" srcOrd="11" destOrd="0" presId="urn:microsoft.com/office/officeart/2005/8/layout/vList2"/>
    <dgm:cxn modelId="{E8E0890B-4361-412B-B9DC-FF6E94930CAB}" type="presParOf" srcId="{5319E98D-6529-47C6-A8B0-723F0FB6C811}" destId="{244304A5-C08F-4EB9-A5A8-DD62514C643D}" srcOrd="12" destOrd="0" presId="urn:microsoft.com/office/officeart/2005/8/layout/vList2"/>
    <dgm:cxn modelId="{1075CBC3-F92A-4644-8EA9-13E3DA0E818C}" type="presParOf" srcId="{5319E98D-6529-47C6-A8B0-723F0FB6C811}" destId="{0E766643-4618-4B66-88D4-688803DB89C8}" srcOrd="13" destOrd="0" presId="urn:microsoft.com/office/officeart/2005/8/layout/vList2"/>
    <dgm:cxn modelId="{2CDDECD8-48E5-45EA-98F0-E193B3DBB557}" type="presParOf" srcId="{5319E98D-6529-47C6-A8B0-723F0FB6C811}" destId="{7BDB30D6-4FA5-49A8-B6FF-AC2E40DFE36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360A331B-A5D5-4629-86EF-4CA9D07A28C4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4B80A6B-D47C-4542-AED7-480808657CB2}">
      <dgm:prSet/>
      <dgm:spPr/>
      <dgm:t>
        <a:bodyPr/>
        <a:lstStyle/>
        <a:p>
          <a:pPr rtl="0"/>
          <a:r>
            <a:rPr lang="tr-TR" b="1" smtClean="0"/>
            <a:t>Kontrol Stratejileri ve Yöntemleri </a:t>
          </a:r>
          <a:endParaRPr lang="tr-TR"/>
        </a:p>
      </dgm:t>
    </dgm:pt>
    <dgm:pt modelId="{E284C53B-28F2-486F-9EF5-15815E5D830E}" type="parTrans" cxnId="{1C6253F6-744D-4618-837C-BDA6808561B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5EEF4B1D-3DAB-427B-90BE-F4DF0514058D}" type="sibTrans" cxnId="{1C6253F6-744D-4618-837C-BDA6808561B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D6A426B-8F23-4C83-AE28-B45477A78C5A}">
      <dgm:prSet/>
      <dgm:spPr/>
      <dgm:t>
        <a:bodyPr/>
        <a:lstStyle/>
        <a:p>
          <a:pPr rtl="0"/>
          <a:r>
            <a:rPr lang="tr-TR" b="1" smtClean="0"/>
            <a:t>Prosedürlerin Belirlenmesi ve Değerlendirilmesi</a:t>
          </a:r>
          <a:endParaRPr lang="tr-TR" dirty="0"/>
        </a:p>
      </dgm:t>
    </dgm:pt>
    <dgm:pt modelId="{80360DEA-C029-4D88-AA7D-22EDB094AE45}" type="parTrans" cxnId="{9F50CC0C-C985-47DD-8323-1EEA9394422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511C397-674E-4856-B648-0976950EBFC3}" type="sibTrans" cxnId="{9F50CC0C-C985-47DD-8323-1EEA9394422E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1634DE8-AB37-49FE-80A4-486BFB375FA5}">
      <dgm:prSet/>
      <dgm:spPr/>
      <dgm:t>
        <a:bodyPr/>
        <a:lstStyle/>
        <a:p>
          <a:pPr rtl="0"/>
          <a:r>
            <a:rPr lang="tr-TR" b="1" dirty="0" smtClean="0"/>
            <a:t>Hiyerarşik Kontroller</a:t>
          </a:r>
          <a:endParaRPr lang="tr-TR" dirty="0"/>
        </a:p>
      </dgm:t>
    </dgm:pt>
    <dgm:pt modelId="{70A0867A-FE2B-4C65-9C89-8B59550B04ED}" type="parTrans" cxnId="{F8A10517-1C12-425D-9797-4E4790D4DE8C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7F58FD30-8D25-4179-86B0-3F605609FD7F}" type="sibTrans" cxnId="{F8A10517-1C12-425D-9797-4E4790D4DE8C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93503886-43CC-46B7-BEFC-6228897CA8B8}">
      <dgm:prSet/>
      <dgm:spPr/>
      <dgm:t>
        <a:bodyPr/>
        <a:lstStyle/>
        <a:p>
          <a:pPr rtl="0"/>
          <a:r>
            <a:rPr lang="tr-TR" b="1" smtClean="0"/>
            <a:t>Görevler Ayrılığı</a:t>
          </a:r>
          <a:endParaRPr lang="tr-TR"/>
        </a:p>
      </dgm:t>
    </dgm:pt>
    <dgm:pt modelId="{7DF43E82-7137-41D6-9008-4A26672A250C}" type="parTrans" cxnId="{CFB45D99-4455-4012-9302-0AB67A280CC1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94708E7-C34D-42C3-8673-B2DC2D012C29}" type="sibTrans" cxnId="{CFB45D99-4455-4012-9302-0AB67A280CC1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A08A0B04-CFAB-4551-9483-4CC00493ADDD}">
      <dgm:prSet/>
      <dgm:spPr/>
      <dgm:t>
        <a:bodyPr/>
        <a:lstStyle/>
        <a:p>
          <a:pPr rtl="0"/>
          <a:r>
            <a:rPr lang="tr-TR" b="1" smtClean="0"/>
            <a:t>Faaliyetlerin Sürekliliği</a:t>
          </a:r>
          <a:endParaRPr lang="tr-TR" dirty="0"/>
        </a:p>
      </dgm:t>
    </dgm:pt>
    <dgm:pt modelId="{C0A0442F-5256-42FF-91E0-7F081ABCCE90}" type="parTrans" cxnId="{6D5114FB-F8FF-4599-B3A0-044F2D5D5E6B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22FCCF97-7A1B-4A36-97F0-0ED5B295FC5B}" type="sibTrans" cxnId="{6D5114FB-F8FF-4599-B3A0-044F2D5D5E6B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B35FA116-F722-4BE8-8760-C3FA5DF3AC0E}">
      <dgm:prSet/>
      <dgm:spPr/>
      <dgm:t>
        <a:bodyPr/>
        <a:lstStyle/>
        <a:p>
          <a:r>
            <a:rPr lang="tr-TR" altLang="tr-TR" b="1" smtClean="0"/>
            <a:t>Bilgi Sistemleri Kontrolleri</a:t>
          </a:r>
          <a:endParaRPr lang="tr-TR" altLang="tr-TR" b="1" dirty="0"/>
        </a:p>
      </dgm:t>
    </dgm:pt>
    <dgm:pt modelId="{1A74107A-0136-4FC1-8A45-31D748B3D923}" type="parTrans" cxnId="{07279575-9D4E-4994-87D0-25C3C8CC3F91}">
      <dgm:prSet/>
      <dgm:spPr/>
      <dgm:t>
        <a:bodyPr/>
        <a:lstStyle/>
        <a:p>
          <a:endParaRPr lang="tr-TR"/>
        </a:p>
      </dgm:t>
    </dgm:pt>
    <dgm:pt modelId="{E64A16B4-C41A-447C-B9E4-2B25D52B67BE}" type="sibTrans" cxnId="{07279575-9D4E-4994-87D0-25C3C8CC3F91}">
      <dgm:prSet/>
      <dgm:spPr/>
      <dgm:t>
        <a:bodyPr/>
        <a:lstStyle/>
        <a:p>
          <a:endParaRPr lang="tr-TR"/>
        </a:p>
      </dgm:t>
    </dgm:pt>
    <dgm:pt modelId="{251F5911-FF61-4B5B-B0AA-8BC68F3CD8C8}" type="pres">
      <dgm:prSet presAssocID="{360A331B-A5D5-4629-86EF-4CA9D07A28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7B58BA-17AB-4C83-BAC6-3877D7A97B05}" type="pres">
      <dgm:prSet presAssocID="{84B80A6B-D47C-4542-AED7-480808657C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C3EDD6-493D-4428-971D-7826C4B038DE}" type="pres">
      <dgm:prSet presAssocID="{5EEF4B1D-3DAB-427B-90BE-F4DF0514058D}" presName="sibTrans" presStyleCnt="0"/>
      <dgm:spPr/>
      <dgm:t>
        <a:bodyPr/>
        <a:lstStyle/>
        <a:p>
          <a:endParaRPr lang="tr-TR"/>
        </a:p>
      </dgm:t>
    </dgm:pt>
    <dgm:pt modelId="{CA22BF47-D17E-4FBF-A7E4-9C2842CADC0C}" type="pres">
      <dgm:prSet presAssocID="{9D6A426B-8F23-4C83-AE28-B45477A78C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67DB59-83A9-433B-985F-1B9877C4EEC3}" type="pres">
      <dgm:prSet presAssocID="{9511C397-674E-4856-B648-0976950EBFC3}" presName="sibTrans" presStyleCnt="0"/>
      <dgm:spPr/>
      <dgm:t>
        <a:bodyPr/>
        <a:lstStyle/>
        <a:p>
          <a:endParaRPr lang="tr-TR"/>
        </a:p>
      </dgm:t>
    </dgm:pt>
    <dgm:pt modelId="{74BA4849-A665-418C-8CAC-60E4C27096A7}" type="pres">
      <dgm:prSet presAssocID="{F1634DE8-AB37-49FE-80A4-486BFB375F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0E6F5A-62A7-41FA-91C2-A7D5E43FB28D}" type="pres">
      <dgm:prSet presAssocID="{7F58FD30-8D25-4179-86B0-3F605609FD7F}" presName="sibTrans" presStyleCnt="0"/>
      <dgm:spPr/>
      <dgm:t>
        <a:bodyPr/>
        <a:lstStyle/>
        <a:p>
          <a:endParaRPr lang="tr-TR"/>
        </a:p>
      </dgm:t>
    </dgm:pt>
    <dgm:pt modelId="{B07CF50B-2BA4-46E9-B6EA-2C5877DA08E5}" type="pres">
      <dgm:prSet presAssocID="{93503886-43CC-46B7-BEFC-6228897CA8B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F6B0D7A-8330-466B-A229-5670593DB024}" type="pres">
      <dgm:prSet presAssocID="{F94708E7-C34D-42C3-8673-B2DC2D012C29}" presName="sibTrans" presStyleCnt="0"/>
      <dgm:spPr/>
      <dgm:t>
        <a:bodyPr/>
        <a:lstStyle/>
        <a:p>
          <a:endParaRPr lang="tr-TR"/>
        </a:p>
      </dgm:t>
    </dgm:pt>
    <dgm:pt modelId="{EDD3E946-FCCB-4E0A-A724-B513E9BF3E32}" type="pres">
      <dgm:prSet presAssocID="{A08A0B04-CFAB-4551-9483-4CC00493ADD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936361-F55C-44A8-B0EF-D68AB0E5C509}" type="pres">
      <dgm:prSet presAssocID="{22FCCF97-7A1B-4A36-97F0-0ED5B295FC5B}" presName="sibTrans" presStyleCnt="0"/>
      <dgm:spPr/>
      <dgm:t>
        <a:bodyPr/>
        <a:lstStyle/>
        <a:p>
          <a:endParaRPr lang="tr-TR"/>
        </a:p>
      </dgm:t>
    </dgm:pt>
    <dgm:pt modelId="{CCAB07AE-0D4D-4033-A487-B0701395E77C}" type="pres">
      <dgm:prSet presAssocID="{B35FA116-F722-4BE8-8760-C3FA5DF3AC0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0590DA-5100-441C-AB93-B0D461D20351}" type="presOf" srcId="{B35FA116-F722-4BE8-8760-C3FA5DF3AC0E}" destId="{CCAB07AE-0D4D-4033-A487-B0701395E77C}" srcOrd="0" destOrd="0" presId="urn:microsoft.com/office/officeart/2005/8/layout/default"/>
    <dgm:cxn modelId="{27202A39-2F65-491F-8FD7-7049B67310D8}" type="presOf" srcId="{360A331B-A5D5-4629-86EF-4CA9D07A28C4}" destId="{251F5911-FF61-4B5B-B0AA-8BC68F3CD8C8}" srcOrd="0" destOrd="0" presId="urn:microsoft.com/office/officeart/2005/8/layout/default"/>
    <dgm:cxn modelId="{07279575-9D4E-4994-87D0-25C3C8CC3F91}" srcId="{360A331B-A5D5-4629-86EF-4CA9D07A28C4}" destId="{B35FA116-F722-4BE8-8760-C3FA5DF3AC0E}" srcOrd="5" destOrd="0" parTransId="{1A74107A-0136-4FC1-8A45-31D748B3D923}" sibTransId="{E64A16B4-C41A-447C-B9E4-2B25D52B67BE}"/>
    <dgm:cxn modelId="{F8A10517-1C12-425D-9797-4E4790D4DE8C}" srcId="{360A331B-A5D5-4629-86EF-4CA9D07A28C4}" destId="{F1634DE8-AB37-49FE-80A4-486BFB375FA5}" srcOrd="2" destOrd="0" parTransId="{70A0867A-FE2B-4C65-9C89-8B59550B04ED}" sibTransId="{7F58FD30-8D25-4179-86B0-3F605609FD7F}"/>
    <dgm:cxn modelId="{6D5114FB-F8FF-4599-B3A0-044F2D5D5E6B}" srcId="{360A331B-A5D5-4629-86EF-4CA9D07A28C4}" destId="{A08A0B04-CFAB-4551-9483-4CC00493ADDD}" srcOrd="4" destOrd="0" parTransId="{C0A0442F-5256-42FF-91E0-7F081ABCCE90}" sibTransId="{22FCCF97-7A1B-4A36-97F0-0ED5B295FC5B}"/>
    <dgm:cxn modelId="{DA2EBB88-4D2B-4C74-94CB-3F8B3F7D13C3}" type="presOf" srcId="{F1634DE8-AB37-49FE-80A4-486BFB375FA5}" destId="{74BA4849-A665-418C-8CAC-60E4C27096A7}" srcOrd="0" destOrd="0" presId="urn:microsoft.com/office/officeart/2005/8/layout/default"/>
    <dgm:cxn modelId="{ABB63B52-6B61-4D7D-A793-139A76383CB2}" type="presOf" srcId="{9D6A426B-8F23-4C83-AE28-B45477A78C5A}" destId="{CA22BF47-D17E-4FBF-A7E4-9C2842CADC0C}" srcOrd="0" destOrd="0" presId="urn:microsoft.com/office/officeart/2005/8/layout/default"/>
    <dgm:cxn modelId="{CFB45D99-4455-4012-9302-0AB67A280CC1}" srcId="{360A331B-A5D5-4629-86EF-4CA9D07A28C4}" destId="{93503886-43CC-46B7-BEFC-6228897CA8B8}" srcOrd="3" destOrd="0" parTransId="{7DF43E82-7137-41D6-9008-4A26672A250C}" sibTransId="{F94708E7-C34D-42C3-8673-B2DC2D012C29}"/>
    <dgm:cxn modelId="{9F50CC0C-C985-47DD-8323-1EEA9394422E}" srcId="{360A331B-A5D5-4629-86EF-4CA9D07A28C4}" destId="{9D6A426B-8F23-4C83-AE28-B45477A78C5A}" srcOrd="1" destOrd="0" parTransId="{80360DEA-C029-4D88-AA7D-22EDB094AE45}" sibTransId="{9511C397-674E-4856-B648-0976950EBFC3}"/>
    <dgm:cxn modelId="{C68530BD-1CDF-424A-952C-9BDD17C1A9F4}" type="presOf" srcId="{93503886-43CC-46B7-BEFC-6228897CA8B8}" destId="{B07CF50B-2BA4-46E9-B6EA-2C5877DA08E5}" srcOrd="0" destOrd="0" presId="urn:microsoft.com/office/officeart/2005/8/layout/default"/>
    <dgm:cxn modelId="{1C6253F6-744D-4618-837C-BDA6808561BE}" srcId="{360A331B-A5D5-4629-86EF-4CA9D07A28C4}" destId="{84B80A6B-D47C-4542-AED7-480808657CB2}" srcOrd="0" destOrd="0" parTransId="{E284C53B-28F2-486F-9EF5-15815E5D830E}" sibTransId="{5EEF4B1D-3DAB-427B-90BE-F4DF0514058D}"/>
    <dgm:cxn modelId="{D399F58B-FCF6-4EE4-9353-4AD68E621AB0}" type="presOf" srcId="{84B80A6B-D47C-4542-AED7-480808657CB2}" destId="{457B58BA-17AB-4C83-BAC6-3877D7A97B05}" srcOrd="0" destOrd="0" presId="urn:microsoft.com/office/officeart/2005/8/layout/default"/>
    <dgm:cxn modelId="{646791A0-9362-4516-92AF-41A8E04E862C}" type="presOf" srcId="{A08A0B04-CFAB-4551-9483-4CC00493ADDD}" destId="{EDD3E946-FCCB-4E0A-A724-B513E9BF3E32}" srcOrd="0" destOrd="0" presId="urn:microsoft.com/office/officeart/2005/8/layout/default"/>
    <dgm:cxn modelId="{A3CD61C2-2699-4214-B900-FFF5D58ACF47}" type="presParOf" srcId="{251F5911-FF61-4B5B-B0AA-8BC68F3CD8C8}" destId="{457B58BA-17AB-4C83-BAC6-3877D7A97B05}" srcOrd="0" destOrd="0" presId="urn:microsoft.com/office/officeart/2005/8/layout/default"/>
    <dgm:cxn modelId="{2C0875FA-5A11-4CF9-AC70-53F3AA9C81B1}" type="presParOf" srcId="{251F5911-FF61-4B5B-B0AA-8BC68F3CD8C8}" destId="{C9C3EDD6-493D-4428-971D-7826C4B038DE}" srcOrd="1" destOrd="0" presId="urn:microsoft.com/office/officeart/2005/8/layout/default"/>
    <dgm:cxn modelId="{130947F9-39B9-46D1-8913-F33AAF39EF80}" type="presParOf" srcId="{251F5911-FF61-4B5B-B0AA-8BC68F3CD8C8}" destId="{CA22BF47-D17E-4FBF-A7E4-9C2842CADC0C}" srcOrd="2" destOrd="0" presId="urn:microsoft.com/office/officeart/2005/8/layout/default"/>
    <dgm:cxn modelId="{25E9B5EE-964E-4256-859C-28AE820B31B8}" type="presParOf" srcId="{251F5911-FF61-4B5B-B0AA-8BC68F3CD8C8}" destId="{E167DB59-83A9-433B-985F-1B9877C4EEC3}" srcOrd="3" destOrd="0" presId="urn:microsoft.com/office/officeart/2005/8/layout/default"/>
    <dgm:cxn modelId="{84FCF3A8-F1D4-486C-915B-A9864397B351}" type="presParOf" srcId="{251F5911-FF61-4B5B-B0AA-8BC68F3CD8C8}" destId="{74BA4849-A665-418C-8CAC-60E4C27096A7}" srcOrd="4" destOrd="0" presId="urn:microsoft.com/office/officeart/2005/8/layout/default"/>
    <dgm:cxn modelId="{BFD48B64-1110-4E1E-9160-3A9B932057F7}" type="presParOf" srcId="{251F5911-FF61-4B5B-B0AA-8BC68F3CD8C8}" destId="{960E6F5A-62A7-41FA-91C2-A7D5E43FB28D}" srcOrd="5" destOrd="0" presId="urn:microsoft.com/office/officeart/2005/8/layout/default"/>
    <dgm:cxn modelId="{A7B0B1C2-976A-4D85-9079-A0E8FF10FF81}" type="presParOf" srcId="{251F5911-FF61-4B5B-B0AA-8BC68F3CD8C8}" destId="{B07CF50B-2BA4-46E9-B6EA-2C5877DA08E5}" srcOrd="6" destOrd="0" presId="urn:microsoft.com/office/officeart/2005/8/layout/default"/>
    <dgm:cxn modelId="{91958AEB-7E97-4257-8E7F-F78D45FB8ABE}" type="presParOf" srcId="{251F5911-FF61-4B5B-B0AA-8BC68F3CD8C8}" destId="{CF6B0D7A-8330-466B-A229-5670593DB024}" srcOrd="7" destOrd="0" presId="urn:microsoft.com/office/officeart/2005/8/layout/default"/>
    <dgm:cxn modelId="{EADC8DC4-2B67-440F-BAE5-68060B3ED572}" type="presParOf" srcId="{251F5911-FF61-4B5B-B0AA-8BC68F3CD8C8}" destId="{EDD3E946-FCCB-4E0A-A724-B513E9BF3E32}" srcOrd="8" destOrd="0" presId="urn:microsoft.com/office/officeart/2005/8/layout/default"/>
    <dgm:cxn modelId="{D6DC1C7B-0BF9-4B9A-9841-EF523B0964EB}" type="presParOf" srcId="{251F5911-FF61-4B5B-B0AA-8BC68F3CD8C8}" destId="{59936361-F55C-44A8-B0EF-D68AB0E5C509}" srcOrd="9" destOrd="0" presId="urn:microsoft.com/office/officeart/2005/8/layout/default"/>
    <dgm:cxn modelId="{DCD6EF8B-1751-4B1B-B035-6EA90A9A2535}" type="presParOf" srcId="{251F5911-FF61-4B5B-B0AA-8BC68F3CD8C8}" destId="{CCAB07AE-0D4D-4033-A487-B0701395E77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E6FCB56-C645-4765-AC08-2B842F984F99}" type="doc">
      <dgm:prSet loTypeId="urn:microsoft.com/office/officeart/2005/8/layout/lProcess2" loCatId="relationship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8D1BF342-B12B-4626-9AB5-D45FD6FA0CF5}">
      <dgm:prSet custT="1"/>
      <dgm:spPr/>
      <dgm:t>
        <a:bodyPr/>
        <a:lstStyle/>
        <a:p>
          <a:pPr algn="l" rtl="0"/>
          <a:r>
            <a:rPr lang="tr-TR" sz="3200" dirty="0" smtClean="0"/>
            <a:t>Riskleri yönetmek ve kurumun hedeflerini gerçekleştirmek üzere uygulamaya konulan politikalar ve prosedürlerdir </a:t>
          </a:r>
          <a:r>
            <a:rPr lang="tr-TR" sz="3600" dirty="0" smtClean="0"/>
            <a:t>.</a:t>
          </a:r>
          <a:endParaRPr lang="tr-TR" sz="3600" dirty="0"/>
        </a:p>
      </dgm:t>
    </dgm:pt>
    <dgm:pt modelId="{9042B007-1B49-4B1A-B85D-AAD8B231A12A}" type="parTrans" cxnId="{7155647A-2707-45EF-AB12-0E9ED05977A7}">
      <dgm:prSet/>
      <dgm:spPr/>
      <dgm:t>
        <a:bodyPr/>
        <a:lstStyle/>
        <a:p>
          <a:endParaRPr lang="tr-TR"/>
        </a:p>
      </dgm:t>
    </dgm:pt>
    <dgm:pt modelId="{DA062FB3-129D-4086-A6C0-41760E390666}" type="sibTrans" cxnId="{7155647A-2707-45EF-AB12-0E9ED05977A7}">
      <dgm:prSet/>
      <dgm:spPr/>
      <dgm:t>
        <a:bodyPr/>
        <a:lstStyle/>
        <a:p>
          <a:endParaRPr lang="tr-TR"/>
        </a:p>
      </dgm:t>
    </dgm:pt>
    <dgm:pt modelId="{95509AEC-0FFF-4FA9-8E88-92ADE98073C3}">
      <dgm:prSet/>
      <dgm:spPr/>
      <dgm:t>
        <a:bodyPr/>
        <a:lstStyle/>
        <a:p>
          <a:pPr algn="l" rtl="0"/>
          <a:r>
            <a:rPr lang="tr-TR" sz="1800" b="1" dirty="0" smtClean="0"/>
            <a:t>Etkin olmaları için, </a:t>
          </a:r>
          <a:endParaRPr lang="tr-TR" sz="1800" dirty="0"/>
        </a:p>
      </dgm:t>
    </dgm:pt>
    <dgm:pt modelId="{A83C5C3D-486F-4F8E-8042-4342D359B4EB}" type="parTrans" cxnId="{1FB77D94-4001-4248-AC44-DED3141225CD}">
      <dgm:prSet/>
      <dgm:spPr/>
      <dgm:t>
        <a:bodyPr/>
        <a:lstStyle/>
        <a:p>
          <a:endParaRPr lang="tr-TR"/>
        </a:p>
      </dgm:t>
    </dgm:pt>
    <dgm:pt modelId="{EB49CDF3-B87E-4F1F-925A-24E3D02EBFB8}" type="sibTrans" cxnId="{1FB77D94-4001-4248-AC44-DED3141225CD}">
      <dgm:prSet/>
      <dgm:spPr/>
      <dgm:t>
        <a:bodyPr/>
        <a:lstStyle/>
        <a:p>
          <a:endParaRPr lang="tr-TR"/>
        </a:p>
      </dgm:t>
    </dgm:pt>
    <dgm:pt modelId="{E62F1D67-A52C-4EF7-9A65-4A54C86FFEA1}">
      <dgm:prSet custT="1"/>
      <dgm:spPr/>
      <dgm:t>
        <a:bodyPr/>
        <a:lstStyle/>
        <a:p>
          <a:pPr algn="l" rtl="0"/>
          <a:r>
            <a:rPr lang="tr-TR" sz="2400" dirty="0" smtClean="0"/>
            <a:t>Kontrol faaliyetlerinin amaca uygun olması, </a:t>
          </a:r>
          <a:endParaRPr lang="tr-TR" sz="2400" dirty="0"/>
        </a:p>
      </dgm:t>
    </dgm:pt>
    <dgm:pt modelId="{06426704-D50F-44C2-97DE-4389803BF818}" type="parTrans" cxnId="{CF876B4F-E929-4F1C-83A3-07ADBE5EFCF5}">
      <dgm:prSet/>
      <dgm:spPr/>
      <dgm:t>
        <a:bodyPr/>
        <a:lstStyle/>
        <a:p>
          <a:endParaRPr lang="tr-TR"/>
        </a:p>
      </dgm:t>
    </dgm:pt>
    <dgm:pt modelId="{47363B2E-5BA3-4058-93BE-43669322934E}" type="sibTrans" cxnId="{CF876B4F-E929-4F1C-83A3-07ADBE5EFCF5}">
      <dgm:prSet/>
      <dgm:spPr/>
      <dgm:t>
        <a:bodyPr/>
        <a:lstStyle/>
        <a:p>
          <a:endParaRPr lang="tr-TR"/>
        </a:p>
      </dgm:t>
    </dgm:pt>
    <dgm:pt modelId="{6C5270D0-4A82-4B2F-B8A1-7F107212C272}">
      <dgm:prSet custT="1"/>
      <dgm:spPr/>
      <dgm:t>
        <a:bodyPr/>
        <a:lstStyle/>
        <a:p>
          <a:pPr algn="l" rtl="0"/>
          <a:r>
            <a:rPr lang="tr-TR" sz="2400" dirty="0" smtClean="0"/>
            <a:t>Anlaşılabilir ve doğrudan riskle ilgili olması</a:t>
          </a:r>
          <a:endParaRPr lang="tr-TR" sz="2400" dirty="0"/>
        </a:p>
      </dgm:t>
    </dgm:pt>
    <dgm:pt modelId="{E51F7DEB-589E-4012-9799-97E3F7DB2D83}" type="parTrans" cxnId="{90C53B8F-44FE-4670-8866-6DCBB3B643A3}">
      <dgm:prSet/>
      <dgm:spPr/>
      <dgm:t>
        <a:bodyPr/>
        <a:lstStyle/>
        <a:p>
          <a:endParaRPr lang="tr-TR"/>
        </a:p>
      </dgm:t>
    </dgm:pt>
    <dgm:pt modelId="{ECC2922F-2928-43B5-8617-2F2A63F02A6E}" type="sibTrans" cxnId="{90C53B8F-44FE-4670-8866-6DCBB3B643A3}">
      <dgm:prSet/>
      <dgm:spPr/>
      <dgm:t>
        <a:bodyPr/>
        <a:lstStyle/>
        <a:p>
          <a:endParaRPr lang="tr-TR"/>
        </a:p>
      </dgm:t>
    </dgm:pt>
    <dgm:pt modelId="{D709A0A4-D4B5-433D-B6B3-441F6C097C58}">
      <dgm:prSet custT="1"/>
      <dgm:spPr/>
      <dgm:t>
        <a:bodyPr/>
        <a:lstStyle/>
        <a:p>
          <a:pPr algn="l" rtl="0"/>
          <a:r>
            <a:rPr lang="tr-TR" sz="2400" dirty="0" smtClean="0"/>
            <a:t>Planlandığı şekilde uygulanabilmesi, </a:t>
          </a:r>
          <a:endParaRPr lang="tr-TR" sz="2400" dirty="0"/>
        </a:p>
      </dgm:t>
    </dgm:pt>
    <dgm:pt modelId="{C5B24014-9805-4CCD-BE50-2E5299E1801D}" type="parTrans" cxnId="{3134D98F-C2E4-48CE-B0AB-D707A359F5CC}">
      <dgm:prSet/>
      <dgm:spPr/>
      <dgm:t>
        <a:bodyPr/>
        <a:lstStyle/>
        <a:p>
          <a:endParaRPr lang="tr-TR"/>
        </a:p>
      </dgm:t>
    </dgm:pt>
    <dgm:pt modelId="{6E45BDC3-CED3-44FC-A42E-0DCF7BD84B52}" type="sibTrans" cxnId="{3134D98F-C2E4-48CE-B0AB-D707A359F5CC}">
      <dgm:prSet/>
      <dgm:spPr/>
      <dgm:t>
        <a:bodyPr/>
        <a:lstStyle/>
        <a:p>
          <a:endParaRPr lang="tr-TR"/>
        </a:p>
      </dgm:t>
    </dgm:pt>
    <dgm:pt modelId="{E7BCE191-68ED-4B64-8167-4617E94C89A2}">
      <dgm:prSet custT="1"/>
      <dgm:spPr/>
      <dgm:t>
        <a:bodyPr/>
        <a:lstStyle/>
        <a:p>
          <a:pPr algn="l" rtl="0"/>
          <a:r>
            <a:rPr lang="tr-TR" sz="2400" dirty="0" smtClean="0"/>
            <a:t>Maliyetlerinin makul olması, </a:t>
          </a:r>
          <a:endParaRPr lang="tr-TR" sz="2400" dirty="0"/>
        </a:p>
      </dgm:t>
    </dgm:pt>
    <dgm:pt modelId="{671EA91D-EC30-431F-9F25-F1667E44040B}" type="parTrans" cxnId="{47F6C709-5413-46CA-B92C-EDE17DE3D977}">
      <dgm:prSet/>
      <dgm:spPr/>
      <dgm:t>
        <a:bodyPr/>
        <a:lstStyle/>
        <a:p>
          <a:endParaRPr lang="tr-TR"/>
        </a:p>
      </dgm:t>
    </dgm:pt>
    <dgm:pt modelId="{F03F6E55-9F29-4A0B-8CA9-AE53C5F53E00}" type="sibTrans" cxnId="{47F6C709-5413-46CA-B92C-EDE17DE3D977}">
      <dgm:prSet/>
      <dgm:spPr/>
      <dgm:t>
        <a:bodyPr/>
        <a:lstStyle/>
        <a:p>
          <a:endParaRPr lang="tr-TR"/>
        </a:p>
      </dgm:t>
    </dgm:pt>
    <dgm:pt modelId="{A1272195-B641-466D-BEF3-D2A4DE8C015C}">
      <dgm:prSet custT="1"/>
      <dgm:spPr/>
      <dgm:t>
        <a:bodyPr/>
        <a:lstStyle/>
        <a:p>
          <a:pPr algn="l" rtl="0"/>
          <a:r>
            <a:rPr lang="tr-TR" sz="2400" dirty="0" smtClean="0"/>
            <a:t>Hedeflerle doğrudan bağlantılı olması gerekir. </a:t>
          </a:r>
          <a:endParaRPr lang="tr-TR" sz="2400" dirty="0"/>
        </a:p>
      </dgm:t>
    </dgm:pt>
    <dgm:pt modelId="{83E7C902-1584-42F7-8226-94CCA387A518}" type="parTrans" cxnId="{A9CE9754-CC22-46EF-81D5-CAC44B79A006}">
      <dgm:prSet/>
      <dgm:spPr/>
      <dgm:t>
        <a:bodyPr/>
        <a:lstStyle/>
        <a:p>
          <a:endParaRPr lang="tr-TR"/>
        </a:p>
      </dgm:t>
    </dgm:pt>
    <dgm:pt modelId="{7A129C1B-6794-41AB-9FBF-BEEAE14FCD8C}" type="sibTrans" cxnId="{A9CE9754-CC22-46EF-81D5-CAC44B79A006}">
      <dgm:prSet/>
      <dgm:spPr/>
      <dgm:t>
        <a:bodyPr/>
        <a:lstStyle/>
        <a:p>
          <a:endParaRPr lang="tr-TR"/>
        </a:p>
      </dgm:t>
    </dgm:pt>
    <dgm:pt modelId="{8C779365-BB41-45D6-82F9-CE0E8D847D17}" type="pres">
      <dgm:prSet presAssocID="{DE6FCB56-C645-4765-AC08-2B842F984F9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33A7351-58E5-4BF5-9D31-0972518231BC}" type="pres">
      <dgm:prSet presAssocID="{8D1BF342-B12B-4626-9AB5-D45FD6FA0CF5}" presName="compNode" presStyleCnt="0"/>
      <dgm:spPr/>
    </dgm:pt>
    <dgm:pt modelId="{35537A58-F20A-4BAD-8B65-8EE59B8EF0FB}" type="pres">
      <dgm:prSet presAssocID="{8D1BF342-B12B-4626-9AB5-D45FD6FA0CF5}" presName="aNode" presStyleLbl="bgShp" presStyleIdx="0" presStyleCnt="1"/>
      <dgm:spPr/>
      <dgm:t>
        <a:bodyPr/>
        <a:lstStyle/>
        <a:p>
          <a:endParaRPr lang="tr-TR"/>
        </a:p>
      </dgm:t>
    </dgm:pt>
    <dgm:pt modelId="{008BCDF1-8151-486B-A313-7FC7D35AAFE4}" type="pres">
      <dgm:prSet presAssocID="{8D1BF342-B12B-4626-9AB5-D45FD6FA0CF5}" presName="textNode" presStyleLbl="bgShp" presStyleIdx="0" presStyleCnt="1"/>
      <dgm:spPr/>
      <dgm:t>
        <a:bodyPr/>
        <a:lstStyle/>
        <a:p>
          <a:endParaRPr lang="tr-TR"/>
        </a:p>
      </dgm:t>
    </dgm:pt>
    <dgm:pt modelId="{5444CC3F-6AFA-494F-B7B5-3F16166E7175}" type="pres">
      <dgm:prSet presAssocID="{8D1BF342-B12B-4626-9AB5-D45FD6FA0CF5}" presName="compChildNode" presStyleCnt="0"/>
      <dgm:spPr/>
    </dgm:pt>
    <dgm:pt modelId="{2F401E04-7827-4CCC-91E2-4C28D44E6ED3}" type="pres">
      <dgm:prSet presAssocID="{8D1BF342-B12B-4626-9AB5-D45FD6FA0CF5}" presName="theInnerList" presStyleCnt="0"/>
      <dgm:spPr/>
    </dgm:pt>
    <dgm:pt modelId="{281285FE-A733-408A-AC7D-BD9EA8834FCE}" type="pres">
      <dgm:prSet presAssocID="{95509AEC-0FFF-4FA9-8E88-92ADE98073C3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9CE9754-CC22-46EF-81D5-CAC44B79A006}" srcId="{95509AEC-0FFF-4FA9-8E88-92ADE98073C3}" destId="{A1272195-B641-466D-BEF3-D2A4DE8C015C}" srcOrd="4" destOrd="0" parTransId="{83E7C902-1584-42F7-8226-94CCA387A518}" sibTransId="{7A129C1B-6794-41AB-9FBF-BEEAE14FCD8C}"/>
    <dgm:cxn modelId="{5080A020-99C7-4C4A-AFB5-AD23DCB95F56}" type="presOf" srcId="{8D1BF342-B12B-4626-9AB5-D45FD6FA0CF5}" destId="{008BCDF1-8151-486B-A313-7FC7D35AAFE4}" srcOrd="1" destOrd="0" presId="urn:microsoft.com/office/officeart/2005/8/layout/lProcess2"/>
    <dgm:cxn modelId="{47F6C709-5413-46CA-B92C-EDE17DE3D977}" srcId="{95509AEC-0FFF-4FA9-8E88-92ADE98073C3}" destId="{E7BCE191-68ED-4B64-8167-4617E94C89A2}" srcOrd="3" destOrd="0" parTransId="{671EA91D-EC30-431F-9F25-F1667E44040B}" sibTransId="{F03F6E55-9F29-4A0B-8CA9-AE53C5F53E00}"/>
    <dgm:cxn modelId="{3134D98F-C2E4-48CE-B0AB-D707A359F5CC}" srcId="{95509AEC-0FFF-4FA9-8E88-92ADE98073C3}" destId="{D709A0A4-D4B5-433D-B6B3-441F6C097C58}" srcOrd="2" destOrd="0" parTransId="{C5B24014-9805-4CCD-BE50-2E5299E1801D}" sibTransId="{6E45BDC3-CED3-44FC-A42E-0DCF7BD84B52}"/>
    <dgm:cxn modelId="{7155647A-2707-45EF-AB12-0E9ED05977A7}" srcId="{DE6FCB56-C645-4765-AC08-2B842F984F99}" destId="{8D1BF342-B12B-4626-9AB5-D45FD6FA0CF5}" srcOrd="0" destOrd="0" parTransId="{9042B007-1B49-4B1A-B85D-AAD8B231A12A}" sibTransId="{DA062FB3-129D-4086-A6C0-41760E390666}"/>
    <dgm:cxn modelId="{72909180-BE20-4413-A8C6-358419A7F000}" type="presOf" srcId="{DE6FCB56-C645-4765-AC08-2B842F984F99}" destId="{8C779365-BB41-45D6-82F9-CE0E8D847D17}" srcOrd="0" destOrd="0" presId="urn:microsoft.com/office/officeart/2005/8/layout/lProcess2"/>
    <dgm:cxn modelId="{2EC504D5-98FD-405F-B17F-7557FA5B337E}" type="presOf" srcId="{95509AEC-0FFF-4FA9-8E88-92ADE98073C3}" destId="{281285FE-A733-408A-AC7D-BD9EA8834FCE}" srcOrd="0" destOrd="0" presId="urn:microsoft.com/office/officeart/2005/8/layout/lProcess2"/>
    <dgm:cxn modelId="{F3F09ECC-B63E-4D2E-9332-6851BBA38F66}" type="presOf" srcId="{E7BCE191-68ED-4B64-8167-4617E94C89A2}" destId="{281285FE-A733-408A-AC7D-BD9EA8834FCE}" srcOrd="0" destOrd="4" presId="urn:microsoft.com/office/officeart/2005/8/layout/lProcess2"/>
    <dgm:cxn modelId="{0D48D34F-5ACB-4FEB-84B3-2B8464C9FFFD}" type="presOf" srcId="{E62F1D67-A52C-4EF7-9A65-4A54C86FFEA1}" destId="{281285FE-A733-408A-AC7D-BD9EA8834FCE}" srcOrd="0" destOrd="1" presId="urn:microsoft.com/office/officeart/2005/8/layout/lProcess2"/>
    <dgm:cxn modelId="{CF876B4F-E929-4F1C-83A3-07ADBE5EFCF5}" srcId="{95509AEC-0FFF-4FA9-8E88-92ADE98073C3}" destId="{E62F1D67-A52C-4EF7-9A65-4A54C86FFEA1}" srcOrd="0" destOrd="0" parTransId="{06426704-D50F-44C2-97DE-4389803BF818}" sibTransId="{47363B2E-5BA3-4058-93BE-43669322934E}"/>
    <dgm:cxn modelId="{1FB77D94-4001-4248-AC44-DED3141225CD}" srcId="{8D1BF342-B12B-4626-9AB5-D45FD6FA0CF5}" destId="{95509AEC-0FFF-4FA9-8E88-92ADE98073C3}" srcOrd="0" destOrd="0" parTransId="{A83C5C3D-486F-4F8E-8042-4342D359B4EB}" sibTransId="{EB49CDF3-B87E-4F1F-925A-24E3D02EBFB8}"/>
    <dgm:cxn modelId="{C93F9876-E3D2-4E1F-A01C-872AFC1F9BDE}" type="presOf" srcId="{6C5270D0-4A82-4B2F-B8A1-7F107212C272}" destId="{281285FE-A733-408A-AC7D-BD9EA8834FCE}" srcOrd="0" destOrd="2" presId="urn:microsoft.com/office/officeart/2005/8/layout/lProcess2"/>
    <dgm:cxn modelId="{6F3AB087-86CD-4223-9AFD-7269645EDBE5}" type="presOf" srcId="{8D1BF342-B12B-4626-9AB5-D45FD6FA0CF5}" destId="{35537A58-F20A-4BAD-8B65-8EE59B8EF0FB}" srcOrd="0" destOrd="0" presId="urn:microsoft.com/office/officeart/2005/8/layout/lProcess2"/>
    <dgm:cxn modelId="{90C53B8F-44FE-4670-8866-6DCBB3B643A3}" srcId="{95509AEC-0FFF-4FA9-8E88-92ADE98073C3}" destId="{6C5270D0-4A82-4B2F-B8A1-7F107212C272}" srcOrd="1" destOrd="0" parTransId="{E51F7DEB-589E-4012-9799-97E3F7DB2D83}" sibTransId="{ECC2922F-2928-43B5-8617-2F2A63F02A6E}"/>
    <dgm:cxn modelId="{CC3198ED-F45B-4CDA-BB26-9B4C6FE9F22A}" type="presOf" srcId="{A1272195-B641-466D-BEF3-D2A4DE8C015C}" destId="{281285FE-A733-408A-AC7D-BD9EA8834FCE}" srcOrd="0" destOrd="5" presId="urn:microsoft.com/office/officeart/2005/8/layout/lProcess2"/>
    <dgm:cxn modelId="{1FE33761-8557-4B11-B301-74AC0C362AA6}" type="presOf" srcId="{D709A0A4-D4B5-433D-B6B3-441F6C097C58}" destId="{281285FE-A733-408A-AC7D-BD9EA8834FCE}" srcOrd="0" destOrd="3" presId="urn:microsoft.com/office/officeart/2005/8/layout/lProcess2"/>
    <dgm:cxn modelId="{E2AFD202-541D-455D-ADD1-EB9A9C704A21}" type="presParOf" srcId="{8C779365-BB41-45D6-82F9-CE0E8D847D17}" destId="{F33A7351-58E5-4BF5-9D31-0972518231BC}" srcOrd="0" destOrd="0" presId="urn:microsoft.com/office/officeart/2005/8/layout/lProcess2"/>
    <dgm:cxn modelId="{269CC485-87C0-4257-98D6-B173D45ADB38}" type="presParOf" srcId="{F33A7351-58E5-4BF5-9D31-0972518231BC}" destId="{35537A58-F20A-4BAD-8B65-8EE59B8EF0FB}" srcOrd="0" destOrd="0" presId="urn:microsoft.com/office/officeart/2005/8/layout/lProcess2"/>
    <dgm:cxn modelId="{A3659815-017A-4835-8713-D8CEF8F93EA3}" type="presParOf" srcId="{F33A7351-58E5-4BF5-9D31-0972518231BC}" destId="{008BCDF1-8151-486B-A313-7FC7D35AAFE4}" srcOrd="1" destOrd="0" presId="urn:microsoft.com/office/officeart/2005/8/layout/lProcess2"/>
    <dgm:cxn modelId="{CED367B7-BC58-4A8D-AB82-4A40644EB2A4}" type="presParOf" srcId="{F33A7351-58E5-4BF5-9D31-0972518231BC}" destId="{5444CC3F-6AFA-494F-B7B5-3F16166E7175}" srcOrd="2" destOrd="0" presId="urn:microsoft.com/office/officeart/2005/8/layout/lProcess2"/>
    <dgm:cxn modelId="{EBC2290E-57AD-4287-B9C0-DF605DA3A47C}" type="presParOf" srcId="{5444CC3F-6AFA-494F-B7B5-3F16166E7175}" destId="{2F401E04-7827-4CCC-91E2-4C28D44E6ED3}" srcOrd="0" destOrd="0" presId="urn:microsoft.com/office/officeart/2005/8/layout/lProcess2"/>
    <dgm:cxn modelId="{B9D811A1-E2C5-4B7C-8C31-2102A570C69E}" type="presParOf" srcId="{2F401E04-7827-4CCC-91E2-4C28D44E6ED3}" destId="{281285FE-A733-408A-AC7D-BD9EA8834FC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79F2105-CCA7-4361-928D-89F0BCB2D8D7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0237087-B745-48AE-A25A-A8B4D8B2549B}">
      <dgm:prSet custT="1"/>
      <dgm:spPr/>
      <dgm:t>
        <a:bodyPr/>
        <a:lstStyle/>
        <a:p>
          <a:pPr algn="l" rtl="0"/>
          <a:r>
            <a:rPr lang="tr-TR" sz="2000" b="1" dirty="0" smtClean="0">
              <a:solidFill>
                <a:schemeClr val="tx1"/>
              </a:solidFill>
            </a:rPr>
            <a:t>ÖNLEYİCİ KONTROLLER  </a:t>
          </a:r>
          <a:r>
            <a:rPr lang="tr-TR" sz="2000" b="0" dirty="0" smtClean="0"/>
            <a:t>Risklerin olma olasılığını azaltıp makul seviyede tutulmasına yönelik tedbirleri içerir</a:t>
          </a:r>
          <a:endParaRPr lang="tr-TR" sz="2000" b="0" dirty="0"/>
        </a:p>
      </dgm:t>
    </dgm:pt>
    <dgm:pt modelId="{5FB8576C-2304-4A21-9EC0-E16AE4061263}" type="parTrans" cxnId="{1FAF985C-6BDB-40ED-A50D-B4C8EBAC5C02}">
      <dgm:prSet/>
      <dgm:spPr/>
      <dgm:t>
        <a:bodyPr/>
        <a:lstStyle/>
        <a:p>
          <a:endParaRPr lang="tr-TR"/>
        </a:p>
      </dgm:t>
    </dgm:pt>
    <dgm:pt modelId="{3DE6AB7A-C23A-4BC4-9090-4EA3C5BB6A0A}" type="sibTrans" cxnId="{1FAF985C-6BDB-40ED-A50D-B4C8EBAC5C02}">
      <dgm:prSet/>
      <dgm:spPr/>
      <dgm:t>
        <a:bodyPr/>
        <a:lstStyle/>
        <a:p>
          <a:endParaRPr lang="tr-TR"/>
        </a:p>
      </dgm:t>
    </dgm:pt>
    <dgm:pt modelId="{9C596C18-4916-437A-8FF1-E293E552879E}">
      <dgm:prSet/>
      <dgm:spPr/>
      <dgm:t>
        <a:bodyPr/>
        <a:lstStyle/>
        <a:p>
          <a:pPr rtl="0"/>
          <a:r>
            <a:rPr lang="tr-TR" dirty="0" smtClean="0"/>
            <a:t>Görevler Ayrılığı.</a:t>
          </a:r>
          <a:endParaRPr lang="tr-TR" dirty="0"/>
        </a:p>
      </dgm:t>
    </dgm:pt>
    <dgm:pt modelId="{3BBDA698-037F-43F0-8692-B547AC4C211D}" type="parTrans" cxnId="{0BC1C6D1-A6F0-4796-A84D-366C0244A676}">
      <dgm:prSet/>
      <dgm:spPr/>
      <dgm:t>
        <a:bodyPr/>
        <a:lstStyle/>
        <a:p>
          <a:endParaRPr lang="tr-TR"/>
        </a:p>
      </dgm:t>
    </dgm:pt>
    <dgm:pt modelId="{FA3AEC34-A855-4C68-829B-8473873CF57A}" type="sibTrans" cxnId="{0BC1C6D1-A6F0-4796-A84D-366C0244A676}">
      <dgm:prSet/>
      <dgm:spPr/>
      <dgm:t>
        <a:bodyPr/>
        <a:lstStyle/>
        <a:p>
          <a:endParaRPr lang="tr-TR"/>
        </a:p>
      </dgm:t>
    </dgm:pt>
    <dgm:pt modelId="{F1A13023-DCC8-44EA-9576-812A04CE438D}">
      <dgm:prSet/>
      <dgm:spPr/>
      <dgm:t>
        <a:bodyPr/>
        <a:lstStyle/>
        <a:p>
          <a:pPr rtl="0"/>
          <a:r>
            <a:rPr lang="tr-TR" dirty="0" smtClean="0"/>
            <a:t>Örneğin; bir satın alma işleminde talep eden, araştırma yapan, kontrol eden, teslim alan aynı kişi ya da kişiler olamaz.</a:t>
          </a:r>
          <a:endParaRPr lang="tr-TR" dirty="0"/>
        </a:p>
      </dgm:t>
    </dgm:pt>
    <dgm:pt modelId="{013DCEC3-1A9D-4215-8577-35766E2837CB}" type="parTrans" cxnId="{B33A8789-45FF-44A9-ACAC-B0D7455C4309}">
      <dgm:prSet/>
      <dgm:spPr/>
      <dgm:t>
        <a:bodyPr/>
        <a:lstStyle/>
        <a:p>
          <a:endParaRPr lang="tr-TR"/>
        </a:p>
      </dgm:t>
    </dgm:pt>
    <dgm:pt modelId="{514A8A51-B2B6-4BC0-9ABA-D4BC9D9EB828}" type="sibTrans" cxnId="{B33A8789-45FF-44A9-ACAC-B0D7455C4309}">
      <dgm:prSet/>
      <dgm:spPr/>
      <dgm:t>
        <a:bodyPr/>
        <a:lstStyle/>
        <a:p>
          <a:endParaRPr lang="tr-TR"/>
        </a:p>
      </dgm:t>
    </dgm:pt>
    <dgm:pt modelId="{EBB7A820-31DA-4DF4-8EC6-674B0D9C6716}">
      <dgm:prSet/>
      <dgm:spPr/>
      <dgm:t>
        <a:bodyPr/>
        <a:lstStyle/>
        <a:p>
          <a:pPr algn="l" rtl="0"/>
          <a:r>
            <a:rPr lang="tr-TR" b="1" dirty="0" smtClean="0"/>
            <a:t>YÖNLENDİRİCİ KONTROLLER   </a:t>
          </a:r>
          <a:r>
            <a:rPr lang="tr-TR" dirty="0" smtClean="0"/>
            <a:t>Riskleri; bilgilendirme, koruma, eğitim verme gibi önlemlerle kontrol altına alma yöntemleridir.</a:t>
          </a:r>
          <a:endParaRPr lang="tr-TR" dirty="0"/>
        </a:p>
      </dgm:t>
    </dgm:pt>
    <dgm:pt modelId="{8BE1A5B0-0600-4473-94A6-DE001DE59FD0}" type="parTrans" cxnId="{9EED7946-FD2D-4AB1-AD0F-8757247B9C36}">
      <dgm:prSet/>
      <dgm:spPr/>
      <dgm:t>
        <a:bodyPr/>
        <a:lstStyle/>
        <a:p>
          <a:endParaRPr lang="tr-TR"/>
        </a:p>
      </dgm:t>
    </dgm:pt>
    <dgm:pt modelId="{983B4640-C3B0-480B-A1EA-6109636FF718}" type="sibTrans" cxnId="{9EED7946-FD2D-4AB1-AD0F-8757247B9C36}">
      <dgm:prSet/>
      <dgm:spPr/>
      <dgm:t>
        <a:bodyPr/>
        <a:lstStyle/>
        <a:p>
          <a:endParaRPr lang="tr-TR"/>
        </a:p>
      </dgm:t>
    </dgm:pt>
    <dgm:pt modelId="{6A0C9E26-FEBD-4FCB-AD6C-DC257D97373E}">
      <dgm:prSet/>
      <dgm:spPr/>
      <dgm:t>
        <a:bodyPr/>
        <a:lstStyle/>
        <a:p>
          <a:pPr rtl="0"/>
          <a:r>
            <a:rPr lang="tr-TR" dirty="0" smtClean="0"/>
            <a:t>Riskleri azaltacak önemli prosedürlerin belirlenmesi ve personele duyurulması</a:t>
          </a:r>
          <a:endParaRPr lang="tr-TR" dirty="0"/>
        </a:p>
      </dgm:t>
    </dgm:pt>
    <dgm:pt modelId="{B52DC834-4994-41DB-9445-9B1B17CB5108}" type="parTrans" cxnId="{80919D8D-9589-4B9F-BBC4-EB0967BF95AE}">
      <dgm:prSet/>
      <dgm:spPr/>
      <dgm:t>
        <a:bodyPr/>
        <a:lstStyle/>
        <a:p>
          <a:endParaRPr lang="tr-TR"/>
        </a:p>
      </dgm:t>
    </dgm:pt>
    <dgm:pt modelId="{047E66FC-AD26-4380-87CD-35B8D2736A16}" type="sibTrans" cxnId="{80919D8D-9589-4B9F-BBC4-EB0967BF95AE}">
      <dgm:prSet/>
      <dgm:spPr/>
      <dgm:t>
        <a:bodyPr/>
        <a:lstStyle/>
        <a:p>
          <a:endParaRPr lang="tr-TR"/>
        </a:p>
      </dgm:t>
    </dgm:pt>
    <dgm:pt modelId="{5BF07ACA-3DAC-41CE-983E-CF81A99871E6}">
      <dgm:prSet/>
      <dgm:spPr/>
      <dgm:t>
        <a:bodyPr/>
        <a:lstStyle/>
        <a:p>
          <a:pPr rtl="0"/>
          <a:r>
            <a:rPr lang="tr-TR" dirty="0" smtClean="0"/>
            <a:t>Her bir çalışanın görev tanımlarının bildirilmesi </a:t>
          </a:r>
          <a:endParaRPr lang="tr-TR" dirty="0"/>
        </a:p>
      </dgm:t>
    </dgm:pt>
    <dgm:pt modelId="{DC92F34A-A336-40BE-8712-18F84EEBC853}" type="parTrans" cxnId="{D41CF16B-0E43-42CA-B64D-F0DAE43BD200}">
      <dgm:prSet/>
      <dgm:spPr/>
      <dgm:t>
        <a:bodyPr/>
        <a:lstStyle/>
        <a:p>
          <a:endParaRPr lang="tr-TR"/>
        </a:p>
      </dgm:t>
    </dgm:pt>
    <dgm:pt modelId="{17F93E06-0905-4154-AE3F-C4B0D278C4C1}" type="sibTrans" cxnId="{D41CF16B-0E43-42CA-B64D-F0DAE43BD200}">
      <dgm:prSet/>
      <dgm:spPr/>
      <dgm:t>
        <a:bodyPr/>
        <a:lstStyle/>
        <a:p>
          <a:endParaRPr lang="tr-TR"/>
        </a:p>
      </dgm:t>
    </dgm:pt>
    <dgm:pt modelId="{E207B1CE-C3AA-4F0E-B287-FFA661071B98}">
      <dgm:prSet/>
      <dgm:spPr/>
      <dgm:t>
        <a:bodyPr/>
        <a:lstStyle/>
        <a:p>
          <a:pPr rtl="0"/>
          <a:r>
            <a:rPr lang="tr-TR" b="1" dirty="0" smtClean="0"/>
            <a:t>TESPİT EDİCİ KONTROLLER   </a:t>
          </a:r>
        </a:p>
        <a:p>
          <a:pPr rtl="0"/>
          <a:r>
            <a:rPr lang="tr-TR" dirty="0" smtClean="0"/>
            <a:t>Risk  gerçekleştikten sonra oluşan zararın ne olduğunun tespiti amacıyla yapılan kontrollerdir.</a:t>
          </a:r>
          <a:endParaRPr lang="tr-TR" dirty="0"/>
        </a:p>
      </dgm:t>
    </dgm:pt>
    <dgm:pt modelId="{AA69A299-14CC-47F6-A0DF-B0191B6E3B28}" type="parTrans" cxnId="{46E2DD2A-44A4-49DF-B832-C69CEF9F58F9}">
      <dgm:prSet/>
      <dgm:spPr/>
      <dgm:t>
        <a:bodyPr/>
        <a:lstStyle/>
        <a:p>
          <a:endParaRPr lang="tr-TR"/>
        </a:p>
      </dgm:t>
    </dgm:pt>
    <dgm:pt modelId="{A3C69F82-87AD-413E-BFF7-697FBCD79B1E}" type="sibTrans" cxnId="{46E2DD2A-44A4-49DF-B832-C69CEF9F58F9}">
      <dgm:prSet/>
      <dgm:spPr/>
      <dgm:t>
        <a:bodyPr/>
        <a:lstStyle/>
        <a:p>
          <a:endParaRPr lang="tr-TR"/>
        </a:p>
      </dgm:t>
    </dgm:pt>
    <dgm:pt modelId="{F15082FF-0CC6-4129-AAEF-6E9A24929B28}">
      <dgm:prSet/>
      <dgm:spPr/>
      <dgm:t>
        <a:bodyPr/>
        <a:lstStyle/>
        <a:p>
          <a:pPr rtl="0"/>
          <a:r>
            <a:rPr lang="tr-TR" dirty="0" smtClean="0"/>
            <a:t>Dönemsel ya da gerekli görülmesi durumunda yapılan sayımlar</a:t>
          </a:r>
          <a:endParaRPr lang="tr-TR" dirty="0"/>
        </a:p>
      </dgm:t>
    </dgm:pt>
    <dgm:pt modelId="{E1CA46BD-D986-4E91-A144-8588A7CF672D}" type="parTrans" cxnId="{47B874B1-76DF-4D97-BD64-2B2E0500DE0F}">
      <dgm:prSet/>
      <dgm:spPr/>
      <dgm:t>
        <a:bodyPr/>
        <a:lstStyle/>
        <a:p>
          <a:endParaRPr lang="tr-TR"/>
        </a:p>
      </dgm:t>
    </dgm:pt>
    <dgm:pt modelId="{02B942CB-45EC-409B-99A0-08D38E7B8F83}" type="sibTrans" cxnId="{47B874B1-76DF-4D97-BD64-2B2E0500DE0F}">
      <dgm:prSet/>
      <dgm:spPr/>
      <dgm:t>
        <a:bodyPr/>
        <a:lstStyle/>
        <a:p>
          <a:endParaRPr lang="tr-TR"/>
        </a:p>
      </dgm:t>
    </dgm:pt>
    <dgm:pt modelId="{9CCF5DAD-5224-4106-9433-C89A5D5DA6DD}">
      <dgm:prSet/>
      <dgm:spPr/>
      <dgm:t>
        <a:bodyPr/>
        <a:lstStyle/>
        <a:p>
          <a:pPr rtl="0"/>
          <a:r>
            <a:rPr lang="tr-TR" smtClean="0"/>
            <a:t>Yapılan bir ödeme ya da ihale ile ilgili uygunluk kontrolleri</a:t>
          </a:r>
          <a:endParaRPr lang="tr-TR"/>
        </a:p>
      </dgm:t>
    </dgm:pt>
    <dgm:pt modelId="{9B70CA96-F6C8-4004-B58E-453FBFE866E1}" type="parTrans" cxnId="{C909631F-FAFE-4AF7-98F9-4928DFFE9DF9}">
      <dgm:prSet/>
      <dgm:spPr/>
      <dgm:t>
        <a:bodyPr/>
        <a:lstStyle/>
        <a:p>
          <a:endParaRPr lang="tr-TR"/>
        </a:p>
      </dgm:t>
    </dgm:pt>
    <dgm:pt modelId="{44C6BD67-2135-4C0E-80E6-C2DD34A6BA8B}" type="sibTrans" cxnId="{C909631F-FAFE-4AF7-98F9-4928DFFE9DF9}">
      <dgm:prSet/>
      <dgm:spPr/>
      <dgm:t>
        <a:bodyPr/>
        <a:lstStyle/>
        <a:p>
          <a:endParaRPr lang="tr-TR"/>
        </a:p>
      </dgm:t>
    </dgm:pt>
    <dgm:pt modelId="{C2F0C2B2-899B-4739-88C8-E6022A6FF63B}">
      <dgm:prSet/>
      <dgm:spPr/>
      <dgm:t>
        <a:bodyPr/>
        <a:lstStyle/>
        <a:p>
          <a:pPr rtl="0"/>
          <a:r>
            <a:rPr lang="tr-TR" dirty="0" smtClean="0"/>
            <a:t>Gelir gider durumunun karşılaştırılması</a:t>
          </a:r>
          <a:endParaRPr lang="tr-TR" dirty="0"/>
        </a:p>
      </dgm:t>
    </dgm:pt>
    <dgm:pt modelId="{5FE1CB6E-FB6E-43F8-BBE7-AFDD87FA1B97}" type="parTrans" cxnId="{EEBD9216-3339-4204-B884-EA9D44E97A86}">
      <dgm:prSet/>
      <dgm:spPr/>
      <dgm:t>
        <a:bodyPr/>
        <a:lstStyle/>
        <a:p>
          <a:endParaRPr lang="tr-TR"/>
        </a:p>
      </dgm:t>
    </dgm:pt>
    <dgm:pt modelId="{E9EE2F14-E8A9-422B-9F6C-B593C9D96B73}" type="sibTrans" cxnId="{EEBD9216-3339-4204-B884-EA9D44E97A86}">
      <dgm:prSet/>
      <dgm:spPr/>
      <dgm:t>
        <a:bodyPr/>
        <a:lstStyle/>
        <a:p>
          <a:endParaRPr lang="tr-TR"/>
        </a:p>
      </dgm:t>
    </dgm:pt>
    <dgm:pt modelId="{47E386DA-D05A-47B4-8729-82E7EB7D8585}">
      <dgm:prSet/>
      <dgm:spPr/>
      <dgm:t>
        <a:bodyPr/>
        <a:lstStyle/>
        <a:p>
          <a:pPr rtl="0"/>
          <a:r>
            <a:rPr lang="tr-TR" smtClean="0"/>
            <a:t>İç ve dış denetim raporlar</a:t>
          </a:r>
          <a:endParaRPr lang="tr-TR"/>
        </a:p>
      </dgm:t>
    </dgm:pt>
    <dgm:pt modelId="{8A331251-6724-4330-A0BC-707A0F68B34E}" type="parTrans" cxnId="{9D990DE1-7E74-4472-8961-429800132F69}">
      <dgm:prSet/>
      <dgm:spPr/>
      <dgm:t>
        <a:bodyPr/>
        <a:lstStyle/>
        <a:p>
          <a:endParaRPr lang="tr-TR"/>
        </a:p>
      </dgm:t>
    </dgm:pt>
    <dgm:pt modelId="{CD64F244-2FD3-4CC7-AC9D-1D9F4BDAF624}" type="sibTrans" cxnId="{9D990DE1-7E74-4472-8961-429800132F69}">
      <dgm:prSet/>
      <dgm:spPr/>
      <dgm:t>
        <a:bodyPr/>
        <a:lstStyle/>
        <a:p>
          <a:endParaRPr lang="tr-TR"/>
        </a:p>
      </dgm:t>
    </dgm:pt>
    <dgm:pt modelId="{1409E20F-3DA9-4D23-A207-25282D326558}">
      <dgm:prSet/>
      <dgm:spPr/>
      <dgm:t>
        <a:bodyPr/>
        <a:lstStyle/>
        <a:p>
          <a:pPr rtl="0"/>
          <a:r>
            <a:rPr lang="tr-TR" b="1" dirty="0" smtClean="0">
              <a:solidFill>
                <a:schemeClr val="tx1"/>
              </a:solidFill>
            </a:rPr>
            <a:t>DÜZELTİCİ KONTROLLER </a:t>
          </a:r>
        </a:p>
        <a:p>
          <a:pPr rtl="0"/>
          <a:r>
            <a:rPr lang="tr-TR" dirty="0" smtClean="0"/>
            <a:t>Risk gerçekleştikten sonra, zararı düzeltmeye yönelik kontrollerdir</a:t>
          </a:r>
          <a:endParaRPr lang="tr-TR" dirty="0"/>
        </a:p>
      </dgm:t>
    </dgm:pt>
    <dgm:pt modelId="{FFF11D92-321B-4A7E-B007-3C37FAB11C62}" type="parTrans" cxnId="{29BBBE7B-097F-473C-A102-E69CB14E1193}">
      <dgm:prSet/>
      <dgm:spPr/>
      <dgm:t>
        <a:bodyPr/>
        <a:lstStyle/>
        <a:p>
          <a:endParaRPr lang="tr-TR"/>
        </a:p>
      </dgm:t>
    </dgm:pt>
    <dgm:pt modelId="{D9913097-12DA-441D-A6D3-B7E465ECC788}" type="sibTrans" cxnId="{29BBBE7B-097F-473C-A102-E69CB14E1193}">
      <dgm:prSet/>
      <dgm:spPr/>
      <dgm:t>
        <a:bodyPr/>
        <a:lstStyle/>
        <a:p>
          <a:endParaRPr lang="tr-TR"/>
        </a:p>
      </dgm:t>
    </dgm:pt>
    <dgm:pt modelId="{B8DB584A-BF56-4ACC-A2C5-4F2CA432DAEB}">
      <dgm:prSet/>
      <dgm:spPr/>
      <dgm:t>
        <a:bodyPr/>
        <a:lstStyle/>
        <a:p>
          <a:pPr rtl="0"/>
          <a:r>
            <a:rPr lang="tr-TR" smtClean="0"/>
            <a:t>Tespit edilen kayıp ve zararı geri almak </a:t>
          </a:r>
          <a:endParaRPr lang="tr-TR"/>
        </a:p>
      </dgm:t>
    </dgm:pt>
    <dgm:pt modelId="{4EB61646-A317-4A0E-B33B-A0C5EBE717E1}" type="parTrans" cxnId="{FF862E76-0A9C-4C96-B9A6-26A97327DE81}">
      <dgm:prSet/>
      <dgm:spPr/>
      <dgm:t>
        <a:bodyPr/>
        <a:lstStyle/>
        <a:p>
          <a:endParaRPr lang="tr-TR"/>
        </a:p>
      </dgm:t>
    </dgm:pt>
    <dgm:pt modelId="{73EAA785-CC0C-416B-A9D7-32995F343071}" type="sibTrans" cxnId="{FF862E76-0A9C-4C96-B9A6-26A97327DE81}">
      <dgm:prSet/>
      <dgm:spPr/>
      <dgm:t>
        <a:bodyPr/>
        <a:lstStyle/>
        <a:p>
          <a:endParaRPr lang="tr-TR"/>
        </a:p>
      </dgm:t>
    </dgm:pt>
    <dgm:pt modelId="{BB69C926-B294-4F6C-A95A-CD779E982F33}">
      <dgm:prSet/>
      <dgm:spPr/>
      <dgm:t>
        <a:bodyPr/>
        <a:lstStyle/>
        <a:p>
          <a:pPr rtl="0"/>
          <a:r>
            <a:rPr lang="tr-TR" smtClean="0"/>
            <a:t>İş tanımlarını ve örgüt yapısını yenilemek </a:t>
          </a:r>
          <a:endParaRPr lang="tr-TR"/>
        </a:p>
      </dgm:t>
    </dgm:pt>
    <dgm:pt modelId="{E9436D5C-BABD-462D-8825-7B30BF146B85}" type="parTrans" cxnId="{625FACAA-B759-4BE0-90BF-CC8D98730B1C}">
      <dgm:prSet/>
      <dgm:spPr/>
      <dgm:t>
        <a:bodyPr/>
        <a:lstStyle/>
        <a:p>
          <a:endParaRPr lang="tr-TR"/>
        </a:p>
      </dgm:t>
    </dgm:pt>
    <dgm:pt modelId="{6413A8F1-1DA0-4636-B57D-AEF3E89D32B2}" type="sibTrans" cxnId="{625FACAA-B759-4BE0-90BF-CC8D98730B1C}">
      <dgm:prSet/>
      <dgm:spPr/>
      <dgm:t>
        <a:bodyPr/>
        <a:lstStyle/>
        <a:p>
          <a:endParaRPr lang="tr-TR"/>
        </a:p>
      </dgm:t>
    </dgm:pt>
    <dgm:pt modelId="{29CE2877-1A77-4141-ADB6-8DF97EA30A07}">
      <dgm:prSet/>
      <dgm:spPr/>
      <dgm:t>
        <a:bodyPr/>
        <a:lstStyle/>
        <a:p>
          <a:pPr rtl="0"/>
          <a:r>
            <a:rPr lang="tr-TR" smtClean="0"/>
            <a:t>Prosedürler, süreçler ve diğer yazılı dokümanlarda belirlenen eksiklikleri gidermek </a:t>
          </a:r>
          <a:endParaRPr lang="tr-TR"/>
        </a:p>
      </dgm:t>
    </dgm:pt>
    <dgm:pt modelId="{7CF86373-203D-42EF-862C-E5112166ECA4}" type="parTrans" cxnId="{C6EF550B-B8B8-4AFB-8B28-6D574BCCC60F}">
      <dgm:prSet/>
      <dgm:spPr/>
      <dgm:t>
        <a:bodyPr/>
        <a:lstStyle/>
        <a:p>
          <a:endParaRPr lang="tr-TR"/>
        </a:p>
      </dgm:t>
    </dgm:pt>
    <dgm:pt modelId="{93715B4E-00ED-49F2-B8F3-43B3D3ED9C81}" type="sibTrans" cxnId="{C6EF550B-B8B8-4AFB-8B28-6D574BCCC60F}">
      <dgm:prSet/>
      <dgm:spPr/>
      <dgm:t>
        <a:bodyPr/>
        <a:lstStyle/>
        <a:p>
          <a:endParaRPr lang="tr-TR"/>
        </a:p>
      </dgm:t>
    </dgm:pt>
    <dgm:pt modelId="{58186C63-EE27-4CE1-AE54-D8000B037AE8}" type="pres">
      <dgm:prSet presAssocID="{279F2105-CCA7-4361-928D-89F0BCB2D8D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32A33D-5E72-4A0E-B770-C2C2A02F2CAB}" type="pres">
      <dgm:prSet presAssocID="{80237087-B745-48AE-A25A-A8B4D8B2549B}" presName="compNode" presStyleCnt="0"/>
      <dgm:spPr/>
    </dgm:pt>
    <dgm:pt modelId="{4B2541C4-ED21-49CB-A4E1-DD16E015BEDE}" type="pres">
      <dgm:prSet presAssocID="{80237087-B745-48AE-A25A-A8B4D8B2549B}" presName="aNode" presStyleLbl="bgShp" presStyleIdx="0" presStyleCnt="4"/>
      <dgm:spPr/>
      <dgm:t>
        <a:bodyPr/>
        <a:lstStyle/>
        <a:p>
          <a:endParaRPr lang="tr-TR"/>
        </a:p>
      </dgm:t>
    </dgm:pt>
    <dgm:pt modelId="{B2E5D0D4-87E8-4AFA-81FF-5A2AB6C39198}" type="pres">
      <dgm:prSet presAssocID="{80237087-B745-48AE-A25A-A8B4D8B2549B}" presName="textNode" presStyleLbl="bgShp" presStyleIdx="0" presStyleCnt="4"/>
      <dgm:spPr/>
      <dgm:t>
        <a:bodyPr/>
        <a:lstStyle/>
        <a:p>
          <a:endParaRPr lang="tr-TR"/>
        </a:p>
      </dgm:t>
    </dgm:pt>
    <dgm:pt modelId="{A4B872A1-E096-4F23-94EF-1D93C7AE6DA3}" type="pres">
      <dgm:prSet presAssocID="{80237087-B745-48AE-A25A-A8B4D8B2549B}" presName="compChildNode" presStyleCnt="0"/>
      <dgm:spPr/>
    </dgm:pt>
    <dgm:pt modelId="{DCCADA86-983C-49E6-95D8-531A57D6FFEF}" type="pres">
      <dgm:prSet presAssocID="{80237087-B745-48AE-A25A-A8B4D8B2549B}" presName="theInnerList" presStyleCnt="0"/>
      <dgm:spPr/>
    </dgm:pt>
    <dgm:pt modelId="{CC99A511-D2AB-4240-AB24-11998F3BD55C}" type="pres">
      <dgm:prSet presAssocID="{9C596C18-4916-437A-8FF1-E293E552879E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CA25E81-85E3-43E7-BFA5-931AF859CF3D}" type="pres">
      <dgm:prSet presAssocID="{9C596C18-4916-437A-8FF1-E293E552879E}" presName="aSpace2" presStyleCnt="0"/>
      <dgm:spPr/>
    </dgm:pt>
    <dgm:pt modelId="{BD1E022D-7DB5-4429-9B53-3220791A3821}" type="pres">
      <dgm:prSet presAssocID="{F1A13023-DCC8-44EA-9576-812A04CE438D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EAF317-029E-40D0-BD76-7F071B616572}" type="pres">
      <dgm:prSet presAssocID="{80237087-B745-48AE-A25A-A8B4D8B2549B}" presName="aSpace" presStyleCnt="0"/>
      <dgm:spPr/>
    </dgm:pt>
    <dgm:pt modelId="{B831E75C-5992-405D-9E44-6B25D86783C6}" type="pres">
      <dgm:prSet presAssocID="{EBB7A820-31DA-4DF4-8EC6-674B0D9C6716}" presName="compNode" presStyleCnt="0"/>
      <dgm:spPr/>
    </dgm:pt>
    <dgm:pt modelId="{AAABB2A8-822B-40C7-8D6E-96449BFBC026}" type="pres">
      <dgm:prSet presAssocID="{EBB7A820-31DA-4DF4-8EC6-674B0D9C6716}" presName="aNode" presStyleLbl="bgShp" presStyleIdx="1" presStyleCnt="4"/>
      <dgm:spPr/>
      <dgm:t>
        <a:bodyPr/>
        <a:lstStyle/>
        <a:p>
          <a:endParaRPr lang="tr-TR"/>
        </a:p>
      </dgm:t>
    </dgm:pt>
    <dgm:pt modelId="{7A51C7DB-598B-4281-90FF-B9C25330A25F}" type="pres">
      <dgm:prSet presAssocID="{EBB7A820-31DA-4DF4-8EC6-674B0D9C6716}" presName="textNode" presStyleLbl="bgShp" presStyleIdx="1" presStyleCnt="4"/>
      <dgm:spPr/>
      <dgm:t>
        <a:bodyPr/>
        <a:lstStyle/>
        <a:p>
          <a:endParaRPr lang="tr-TR"/>
        </a:p>
      </dgm:t>
    </dgm:pt>
    <dgm:pt modelId="{9C6E6148-AC4E-4E52-A3B0-FA5A4D448525}" type="pres">
      <dgm:prSet presAssocID="{EBB7A820-31DA-4DF4-8EC6-674B0D9C6716}" presName="compChildNode" presStyleCnt="0"/>
      <dgm:spPr/>
    </dgm:pt>
    <dgm:pt modelId="{27C2B773-9A12-44BE-AB1C-0D82110AE8EB}" type="pres">
      <dgm:prSet presAssocID="{EBB7A820-31DA-4DF4-8EC6-674B0D9C6716}" presName="theInnerList" presStyleCnt="0"/>
      <dgm:spPr/>
    </dgm:pt>
    <dgm:pt modelId="{0C41C547-6AB3-44CA-8F9B-9062EFD6060D}" type="pres">
      <dgm:prSet presAssocID="{6A0C9E26-FEBD-4FCB-AD6C-DC257D97373E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92266B4-363F-4EED-A307-55467FBF1E45}" type="pres">
      <dgm:prSet presAssocID="{6A0C9E26-FEBD-4FCB-AD6C-DC257D97373E}" presName="aSpace2" presStyleCnt="0"/>
      <dgm:spPr/>
    </dgm:pt>
    <dgm:pt modelId="{CE528C5C-82CD-44B1-A543-BA041244576C}" type="pres">
      <dgm:prSet presAssocID="{5BF07ACA-3DAC-41CE-983E-CF81A99871E6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6603E4-7F17-4B9B-BDD9-406063232142}" type="pres">
      <dgm:prSet presAssocID="{EBB7A820-31DA-4DF4-8EC6-674B0D9C6716}" presName="aSpace" presStyleCnt="0"/>
      <dgm:spPr/>
    </dgm:pt>
    <dgm:pt modelId="{6F531044-1D22-4232-9B95-1A43BAFD16D2}" type="pres">
      <dgm:prSet presAssocID="{E207B1CE-C3AA-4F0E-B287-FFA661071B98}" presName="compNode" presStyleCnt="0"/>
      <dgm:spPr/>
    </dgm:pt>
    <dgm:pt modelId="{EF9F2F56-4A0B-42BF-89CF-EE9BB46D5E70}" type="pres">
      <dgm:prSet presAssocID="{E207B1CE-C3AA-4F0E-B287-FFA661071B98}" presName="aNode" presStyleLbl="bgShp" presStyleIdx="2" presStyleCnt="4"/>
      <dgm:spPr/>
      <dgm:t>
        <a:bodyPr/>
        <a:lstStyle/>
        <a:p>
          <a:endParaRPr lang="tr-TR"/>
        </a:p>
      </dgm:t>
    </dgm:pt>
    <dgm:pt modelId="{92FA1BAF-33C3-4FD7-8124-CCE271751324}" type="pres">
      <dgm:prSet presAssocID="{E207B1CE-C3AA-4F0E-B287-FFA661071B98}" presName="textNode" presStyleLbl="bgShp" presStyleIdx="2" presStyleCnt="4"/>
      <dgm:spPr/>
      <dgm:t>
        <a:bodyPr/>
        <a:lstStyle/>
        <a:p>
          <a:endParaRPr lang="tr-TR"/>
        </a:p>
      </dgm:t>
    </dgm:pt>
    <dgm:pt modelId="{B8FC1F83-D933-42F3-BE85-2E28D864A904}" type="pres">
      <dgm:prSet presAssocID="{E207B1CE-C3AA-4F0E-B287-FFA661071B98}" presName="compChildNode" presStyleCnt="0"/>
      <dgm:spPr/>
    </dgm:pt>
    <dgm:pt modelId="{AB65C734-CF32-4E66-BE7B-8A23AD0C0F7E}" type="pres">
      <dgm:prSet presAssocID="{E207B1CE-C3AA-4F0E-B287-FFA661071B98}" presName="theInnerList" presStyleCnt="0"/>
      <dgm:spPr/>
    </dgm:pt>
    <dgm:pt modelId="{BD14DE7C-2943-476D-8B28-6A948A7986C5}" type="pres">
      <dgm:prSet presAssocID="{F15082FF-0CC6-4129-AAEF-6E9A24929B28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6633B2-0579-479E-BE28-7518BD209D7B}" type="pres">
      <dgm:prSet presAssocID="{F15082FF-0CC6-4129-AAEF-6E9A24929B28}" presName="aSpace2" presStyleCnt="0"/>
      <dgm:spPr/>
    </dgm:pt>
    <dgm:pt modelId="{8C320999-4408-4652-9FDC-ED0ABBC191ED}" type="pres">
      <dgm:prSet presAssocID="{9CCF5DAD-5224-4106-9433-C89A5D5DA6DD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206FCF-6DD4-4EDB-B527-C03546569B24}" type="pres">
      <dgm:prSet presAssocID="{9CCF5DAD-5224-4106-9433-C89A5D5DA6DD}" presName="aSpace2" presStyleCnt="0"/>
      <dgm:spPr/>
    </dgm:pt>
    <dgm:pt modelId="{F8268577-8CE1-42DA-B1A9-BA6FD0B47ED0}" type="pres">
      <dgm:prSet presAssocID="{C2F0C2B2-899B-4739-88C8-E6022A6FF63B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11F2EA-FFDF-463C-9CE7-4441E93A0B85}" type="pres">
      <dgm:prSet presAssocID="{C2F0C2B2-899B-4739-88C8-E6022A6FF63B}" presName="aSpace2" presStyleCnt="0"/>
      <dgm:spPr/>
    </dgm:pt>
    <dgm:pt modelId="{584E227E-A3FF-4941-8F09-2D3EC273D715}" type="pres">
      <dgm:prSet presAssocID="{47E386DA-D05A-47B4-8729-82E7EB7D8585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F32341E-2E17-45C5-9A27-721AD0AD0CDB}" type="pres">
      <dgm:prSet presAssocID="{E207B1CE-C3AA-4F0E-B287-FFA661071B98}" presName="aSpace" presStyleCnt="0"/>
      <dgm:spPr/>
    </dgm:pt>
    <dgm:pt modelId="{D56ABAB6-4363-45D2-A171-FDCD1E5C8FB6}" type="pres">
      <dgm:prSet presAssocID="{1409E20F-3DA9-4D23-A207-25282D326558}" presName="compNode" presStyleCnt="0"/>
      <dgm:spPr/>
    </dgm:pt>
    <dgm:pt modelId="{511FD842-AAE9-4043-8BDF-1FCD8307B3D6}" type="pres">
      <dgm:prSet presAssocID="{1409E20F-3DA9-4D23-A207-25282D326558}" presName="aNode" presStyleLbl="bgShp" presStyleIdx="3" presStyleCnt="4" custLinFactNeighborX="-2434"/>
      <dgm:spPr/>
      <dgm:t>
        <a:bodyPr/>
        <a:lstStyle/>
        <a:p>
          <a:endParaRPr lang="tr-TR"/>
        </a:p>
      </dgm:t>
    </dgm:pt>
    <dgm:pt modelId="{ED33F605-2E90-420F-BEAE-1B9DA3D8A80A}" type="pres">
      <dgm:prSet presAssocID="{1409E20F-3DA9-4D23-A207-25282D326558}" presName="textNode" presStyleLbl="bgShp" presStyleIdx="3" presStyleCnt="4"/>
      <dgm:spPr/>
      <dgm:t>
        <a:bodyPr/>
        <a:lstStyle/>
        <a:p>
          <a:endParaRPr lang="tr-TR"/>
        </a:p>
      </dgm:t>
    </dgm:pt>
    <dgm:pt modelId="{AEA39A3D-7D83-4D30-A449-2259A6BD066E}" type="pres">
      <dgm:prSet presAssocID="{1409E20F-3DA9-4D23-A207-25282D326558}" presName="compChildNode" presStyleCnt="0"/>
      <dgm:spPr/>
    </dgm:pt>
    <dgm:pt modelId="{F9405A30-DE25-477A-A4D3-03E9A8C1DD04}" type="pres">
      <dgm:prSet presAssocID="{1409E20F-3DA9-4D23-A207-25282D326558}" presName="theInnerList" presStyleCnt="0"/>
      <dgm:spPr/>
    </dgm:pt>
    <dgm:pt modelId="{DA5F2C2D-85A4-42BA-9E97-CABF284D227A}" type="pres">
      <dgm:prSet presAssocID="{B8DB584A-BF56-4ACC-A2C5-4F2CA432DAEB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E01CEAB-4286-4705-9455-9543C417EF3F}" type="pres">
      <dgm:prSet presAssocID="{B8DB584A-BF56-4ACC-A2C5-4F2CA432DAEB}" presName="aSpace2" presStyleCnt="0"/>
      <dgm:spPr/>
    </dgm:pt>
    <dgm:pt modelId="{44BC861B-45EE-4BCD-982B-3F67B7AF8285}" type="pres">
      <dgm:prSet presAssocID="{BB69C926-B294-4F6C-A95A-CD779E982F33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227540-EE72-4F1C-A9C5-6481260A82D9}" type="pres">
      <dgm:prSet presAssocID="{BB69C926-B294-4F6C-A95A-CD779E982F33}" presName="aSpace2" presStyleCnt="0"/>
      <dgm:spPr/>
    </dgm:pt>
    <dgm:pt modelId="{45AAA892-E3E9-4720-8E21-529BD40B5FA9}" type="pres">
      <dgm:prSet presAssocID="{29CE2877-1A77-4141-ADB6-8DF97EA30A07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EF550B-B8B8-4AFB-8B28-6D574BCCC60F}" srcId="{1409E20F-3DA9-4D23-A207-25282D326558}" destId="{29CE2877-1A77-4141-ADB6-8DF97EA30A07}" srcOrd="2" destOrd="0" parTransId="{7CF86373-203D-42EF-862C-E5112166ECA4}" sibTransId="{93715B4E-00ED-49F2-B8F3-43B3D3ED9C81}"/>
    <dgm:cxn modelId="{80919D8D-9589-4B9F-BBC4-EB0967BF95AE}" srcId="{EBB7A820-31DA-4DF4-8EC6-674B0D9C6716}" destId="{6A0C9E26-FEBD-4FCB-AD6C-DC257D97373E}" srcOrd="0" destOrd="0" parTransId="{B52DC834-4994-41DB-9445-9B1B17CB5108}" sibTransId="{047E66FC-AD26-4380-87CD-35B8D2736A16}"/>
    <dgm:cxn modelId="{B33A8789-45FF-44A9-ACAC-B0D7455C4309}" srcId="{80237087-B745-48AE-A25A-A8B4D8B2549B}" destId="{F1A13023-DCC8-44EA-9576-812A04CE438D}" srcOrd="1" destOrd="0" parTransId="{013DCEC3-1A9D-4215-8577-35766E2837CB}" sibTransId="{514A8A51-B2B6-4BC0-9ABA-D4BC9D9EB828}"/>
    <dgm:cxn modelId="{34BD6292-E00F-4B90-B7C9-2DD071E409D9}" type="presOf" srcId="{9CCF5DAD-5224-4106-9433-C89A5D5DA6DD}" destId="{8C320999-4408-4652-9FDC-ED0ABBC191ED}" srcOrd="0" destOrd="0" presId="urn:microsoft.com/office/officeart/2005/8/layout/lProcess2"/>
    <dgm:cxn modelId="{9D990DE1-7E74-4472-8961-429800132F69}" srcId="{E207B1CE-C3AA-4F0E-B287-FFA661071B98}" destId="{47E386DA-D05A-47B4-8729-82E7EB7D8585}" srcOrd="3" destOrd="0" parTransId="{8A331251-6724-4330-A0BC-707A0F68B34E}" sibTransId="{CD64F244-2FD3-4CC7-AC9D-1D9F4BDAF624}"/>
    <dgm:cxn modelId="{FF862E76-0A9C-4C96-B9A6-26A97327DE81}" srcId="{1409E20F-3DA9-4D23-A207-25282D326558}" destId="{B8DB584A-BF56-4ACC-A2C5-4F2CA432DAEB}" srcOrd="0" destOrd="0" parTransId="{4EB61646-A317-4A0E-B33B-A0C5EBE717E1}" sibTransId="{73EAA785-CC0C-416B-A9D7-32995F343071}"/>
    <dgm:cxn modelId="{8722EF21-800D-440F-A64E-5F25E590DC48}" type="presOf" srcId="{29CE2877-1A77-4141-ADB6-8DF97EA30A07}" destId="{45AAA892-E3E9-4720-8E21-529BD40B5FA9}" srcOrd="0" destOrd="0" presId="urn:microsoft.com/office/officeart/2005/8/layout/lProcess2"/>
    <dgm:cxn modelId="{C909631F-FAFE-4AF7-98F9-4928DFFE9DF9}" srcId="{E207B1CE-C3AA-4F0E-B287-FFA661071B98}" destId="{9CCF5DAD-5224-4106-9433-C89A5D5DA6DD}" srcOrd="1" destOrd="0" parTransId="{9B70CA96-F6C8-4004-B58E-453FBFE866E1}" sibTransId="{44C6BD67-2135-4C0E-80E6-C2DD34A6BA8B}"/>
    <dgm:cxn modelId="{A785D447-C0F3-4A17-AA09-CE544230B11E}" type="presOf" srcId="{80237087-B745-48AE-A25A-A8B4D8B2549B}" destId="{4B2541C4-ED21-49CB-A4E1-DD16E015BEDE}" srcOrd="0" destOrd="0" presId="urn:microsoft.com/office/officeart/2005/8/layout/lProcess2"/>
    <dgm:cxn modelId="{EEBD9216-3339-4204-B884-EA9D44E97A86}" srcId="{E207B1CE-C3AA-4F0E-B287-FFA661071B98}" destId="{C2F0C2B2-899B-4739-88C8-E6022A6FF63B}" srcOrd="2" destOrd="0" parTransId="{5FE1CB6E-FB6E-43F8-BBE7-AFDD87FA1B97}" sibTransId="{E9EE2F14-E8A9-422B-9F6C-B593C9D96B73}"/>
    <dgm:cxn modelId="{DE333B05-7C3A-4227-B5E0-8112BE07E0F5}" type="presOf" srcId="{C2F0C2B2-899B-4739-88C8-E6022A6FF63B}" destId="{F8268577-8CE1-42DA-B1A9-BA6FD0B47ED0}" srcOrd="0" destOrd="0" presId="urn:microsoft.com/office/officeart/2005/8/layout/lProcess2"/>
    <dgm:cxn modelId="{9EED7946-FD2D-4AB1-AD0F-8757247B9C36}" srcId="{279F2105-CCA7-4361-928D-89F0BCB2D8D7}" destId="{EBB7A820-31DA-4DF4-8EC6-674B0D9C6716}" srcOrd="1" destOrd="0" parTransId="{8BE1A5B0-0600-4473-94A6-DE001DE59FD0}" sibTransId="{983B4640-C3B0-480B-A1EA-6109636FF718}"/>
    <dgm:cxn modelId="{1FAF985C-6BDB-40ED-A50D-B4C8EBAC5C02}" srcId="{279F2105-CCA7-4361-928D-89F0BCB2D8D7}" destId="{80237087-B745-48AE-A25A-A8B4D8B2549B}" srcOrd="0" destOrd="0" parTransId="{5FB8576C-2304-4A21-9EC0-E16AE4061263}" sibTransId="{3DE6AB7A-C23A-4BC4-9090-4EA3C5BB6A0A}"/>
    <dgm:cxn modelId="{5BE40B54-C07C-4902-ABA2-B17580F18670}" type="presOf" srcId="{6A0C9E26-FEBD-4FCB-AD6C-DC257D97373E}" destId="{0C41C547-6AB3-44CA-8F9B-9062EFD6060D}" srcOrd="0" destOrd="0" presId="urn:microsoft.com/office/officeart/2005/8/layout/lProcess2"/>
    <dgm:cxn modelId="{537B91A2-5CA2-414E-93CB-64EBC6FFDA60}" type="presOf" srcId="{E207B1CE-C3AA-4F0E-B287-FFA661071B98}" destId="{92FA1BAF-33C3-4FD7-8124-CCE271751324}" srcOrd="1" destOrd="0" presId="urn:microsoft.com/office/officeart/2005/8/layout/lProcess2"/>
    <dgm:cxn modelId="{D41CF16B-0E43-42CA-B64D-F0DAE43BD200}" srcId="{EBB7A820-31DA-4DF4-8EC6-674B0D9C6716}" destId="{5BF07ACA-3DAC-41CE-983E-CF81A99871E6}" srcOrd="1" destOrd="0" parTransId="{DC92F34A-A336-40BE-8712-18F84EEBC853}" sibTransId="{17F93E06-0905-4154-AE3F-C4B0D278C4C1}"/>
    <dgm:cxn modelId="{D9883082-6DCC-4747-9EE4-B19F41DB545C}" type="presOf" srcId="{1409E20F-3DA9-4D23-A207-25282D326558}" destId="{511FD842-AAE9-4043-8BDF-1FCD8307B3D6}" srcOrd="0" destOrd="0" presId="urn:microsoft.com/office/officeart/2005/8/layout/lProcess2"/>
    <dgm:cxn modelId="{307A8580-39F5-40FA-BF3E-102021ED24FF}" type="presOf" srcId="{BB69C926-B294-4F6C-A95A-CD779E982F33}" destId="{44BC861B-45EE-4BCD-982B-3F67B7AF8285}" srcOrd="0" destOrd="0" presId="urn:microsoft.com/office/officeart/2005/8/layout/lProcess2"/>
    <dgm:cxn modelId="{A081C0AC-FBD6-4A88-969E-B0586DBEDA78}" type="presOf" srcId="{47E386DA-D05A-47B4-8729-82E7EB7D8585}" destId="{584E227E-A3FF-4941-8F09-2D3EC273D715}" srcOrd="0" destOrd="0" presId="urn:microsoft.com/office/officeart/2005/8/layout/lProcess2"/>
    <dgm:cxn modelId="{29BBBE7B-097F-473C-A102-E69CB14E1193}" srcId="{279F2105-CCA7-4361-928D-89F0BCB2D8D7}" destId="{1409E20F-3DA9-4D23-A207-25282D326558}" srcOrd="3" destOrd="0" parTransId="{FFF11D92-321B-4A7E-B007-3C37FAB11C62}" sibTransId="{D9913097-12DA-441D-A6D3-B7E465ECC788}"/>
    <dgm:cxn modelId="{F757DBB6-479C-4253-815D-934430C9129E}" type="presOf" srcId="{EBB7A820-31DA-4DF4-8EC6-674B0D9C6716}" destId="{7A51C7DB-598B-4281-90FF-B9C25330A25F}" srcOrd="1" destOrd="0" presId="urn:microsoft.com/office/officeart/2005/8/layout/lProcess2"/>
    <dgm:cxn modelId="{625FACAA-B759-4BE0-90BF-CC8D98730B1C}" srcId="{1409E20F-3DA9-4D23-A207-25282D326558}" destId="{BB69C926-B294-4F6C-A95A-CD779E982F33}" srcOrd="1" destOrd="0" parTransId="{E9436D5C-BABD-462D-8825-7B30BF146B85}" sibTransId="{6413A8F1-1DA0-4636-B57D-AEF3E89D32B2}"/>
    <dgm:cxn modelId="{F12C3D7C-178A-4ED9-8528-5871C9393BA3}" type="presOf" srcId="{EBB7A820-31DA-4DF4-8EC6-674B0D9C6716}" destId="{AAABB2A8-822B-40C7-8D6E-96449BFBC026}" srcOrd="0" destOrd="0" presId="urn:microsoft.com/office/officeart/2005/8/layout/lProcess2"/>
    <dgm:cxn modelId="{6AF23C5F-C872-431A-8DA7-6948FEB58AB7}" type="presOf" srcId="{F15082FF-0CC6-4129-AAEF-6E9A24929B28}" destId="{BD14DE7C-2943-476D-8B28-6A948A7986C5}" srcOrd="0" destOrd="0" presId="urn:microsoft.com/office/officeart/2005/8/layout/lProcess2"/>
    <dgm:cxn modelId="{9E5CA72C-B31D-4E24-9AD5-2369658FCB28}" type="presOf" srcId="{9C596C18-4916-437A-8FF1-E293E552879E}" destId="{CC99A511-D2AB-4240-AB24-11998F3BD55C}" srcOrd="0" destOrd="0" presId="urn:microsoft.com/office/officeart/2005/8/layout/lProcess2"/>
    <dgm:cxn modelId="{F2FD3CB0-CA7E-40A8-B73D-65137C62186B}" type="presOf" srcId="{5BF07ACA-3DAC-41CE-983E-CF81A99871E6}" destId="{CE528C5C-82CD-44B1-A543-BA041244576C}" srcOrd="0" destOrd="0" presId="urn:microsoft.com/office/officeart/2005/8/layout/lProcess2"/>
    <dgm:cxn modelId="{D96696D9-0AD7-4B59-9F3C-505B03C66E5C}" type="presOf" srcId="{B8DB584A-BF56-4ACC-A2C5-4F2CA432DAEB}" destId="{DA5F2C2D-85A4-42BA-9E97-CABF284D227A}" srcOrd="0" destOrd="0" presId="urn:microsoft.com/office/officeart/2005/8/layout/lProcess2"/>
    <dgm:cxn modelId="{46E2DD2A-44A4-49DF-B832-C69CEF9F58F9}" srcId="{279F2105-CCA7-4361-928D-89F0BCB2D8D7}" destId="{E207B1CE-C3AA-4F0E-B287-FFA661071B98}" srcOrd="2" destOrd="0" parTransId="{AA69A299-14CC-47F6-A0DF-B0191B6E3B28}" sibTransId="{A3C69F82-87AD-413E-BFF7-697FBCD79B1E}"/>
    <dgm:cxn modelId="{DEF8B48A-D45E-436F-AB69-5126BF0019AA}" type="presOf" srcId="{E207B1CE-C3AA-4F0E-B287-FFA661071B98}" destId="{EF9F2F56-4A0B-42BF-89CF-EE9BB46D5E70}" srcOrd="0" destOrd="0" presId="urn:microsoft.com/office/officeart/2005/8/layout/lProcess2"/>
    <dgm:cxn modelId="{6E32CD52-BD7F-4777-808B-67E1A350D0CD}" type="presOf" srcId="{279F2105-CCA7-4361-928D-89F0BCB2D8D7}" destId="{58186C63-EE27-4CE1-AE54-D8000B037AE8}" srcOrd="0" destOrd="0" presId="urn:microsoft.com/office/officeart/2005/8/layout/lProcess2"/>
    <dgm:cxn modelId="{47B874B1-76DF-4D97-BD64-2B2E0500DE0F}" srcId="{E207B1CE-C3AA-4F0E-B287-FFA661071B98}" destId="{F15082FF-0CC6-4129-AAEF-6E9A24929B28}" srcOrd="0" destOrd="0" parTransId="{E1CA46BD-D986-4E91-A144-8588A7CF672D}" sibTransId="{02B942CB-45EC-409B-99A0-08D38E7B8F83}"/>
    <dgm:cxn modelId="{7A424BE5-6193-410F-B9E4-37E3BD46FC3D}" type="presOf" srcId="{1409E20F-3DA9-4D23-A207-25282D326558}" destId="{ED33F605-2E90-420F-BEAE-1B9DA3D8A80A}" srcOrd="1" destOrd="0" presId="urn:microsoft.com/office/officeart/2005/8/layout/lProcess2"/>
    <dgm:cxn modelId="{1DE0EFF6-6B41-4A36-B616-2D88D537620F}" type="presOf" srcId="{F1A13023-DCC8-44EA-9576-812A04CE438D}" destId="{BD1E022D-7DB5-4429-9B53-3220791A3821}" srcOrd="0" destOrd="0" presId="urn:microsoft.com/office/officeart/2005/8/layout/lProcess2"/>
    <dgm:cxn modelId="{4184E4A9-69B8-4F37-A749-9A9A76B29856}" type="presOf" srcId="{80237087-B745-48AE-A25A-A8B4D8B2549B}" destId="{B2E5D0D4-87E8-4AFA-81FF-5A2AB6C39198}" srcOrd="1" destOrd="0" presId="urn:microsoft.com/office/officeart/2005/8/layout/lProcess2"/>
    <dgm:cxn modelId="{0BC1C6D1-A6F0-4796-A84D-366C0244A676}" srcId="{80237087-B745-48AE-A25A-A8B4D8B2549B}" destId="{9C596C18-4916-437A-8FF1-E293E552879E}" srcOrd="0" destOrd="0" parTransId="{3BBDA698-037F-43F0-8692-B547AC4C211D}" sibTransId="{FA3AEC34-A855-4C68-829B-8473873CF57A}"/>
    <dgm:cxn modelId="{752415EC-2C79-432A-9119-13A2EB2B8521}" type="presParOf" srcId="{58186C63-EE27-4CE1-AE54-D8000B037AE8}" destId="{FE32A33D-5E72-4A0E-B770-C2C2A02F2CAB}" srcOrd="0" destOrd="0" presId="urn:microsoft.com/office/officeart/2005/8/layout/lProcess2"/>
    <dgm:cxn modelId="{A8AF80E8-A0F1-4385-BEBD-5EA62535B741}" type="presParOf" srcId="{FE32A33D-5E72-4A0E-B770-C2C2A02F2CAB}" destId="{4B2541C4-ED21-49CB-A4E1-DD16E015BEDE}" srcOrd="0" destOrd="0" presId="urn:microsoft.com/office/officeart/2005/8/layout/lProcess2"/>
    <dgm:cxn modelId="{86984457-DBF9-46B5-AA71-2DA5C8B0C27F}" type="presParOf" srcId="{FE32A33D-5E72-4A0E-B770-C2C2A02F2CAB}" destId="{B2E5D0D4-87E8-4AFA-81FF-5A2AB6C39198}" srcOrd="1" destOrd="0" presId="urn:microsoft.com/office/officeart/2005/8/layout/lProcess2"/>
    <dgm:cxn modelId="{DC78C5B5-2EA4-4E0C-A714-12E1262C551B}" type="presParOf" srcId="{FE32A33D-5E72-4A0E-B770-C2C2A02F2CAB}" destId="{A4B872A1-E096-4F23-94EF-1D93C7AE6DA3}" srcOrd="2" destOrd="0" presId="urn:microsoft.com/office/officeart/2005/8/layout/lProcess2"/>
    <dgm:cxn modelId="{C923DB07-0F54-4CA4-ABDD-55E941D15DBC}" type="presParOf" srcId="{A4B872A1-E096-4F23-94EF-1D93C7AE6DA3}" destId="{DCCADA86-983C-49E6-95D8-531A57D6FFEF}" srcOrd="0" destOrd="0" presId="urn:microsoft.com/office/officeart/2005/8/layout/lProcess2"/>
    <dgm:cxn modelId="{B795A6A9-E701-42C5-A0D9-6705828380A5}" type="presParOf" srcId="{DCCADA86-983C-49E6-95D8-531A57D6FFEF}" destId="{CC99A511-D2AB-4240-AB24-11998F3BD55C}" srcOrd="0" destOrd="0" presId="urn:microsoft.com/office/officeart/2005/8/layout/lProcess2"/>
    <dgm:cxn modelId="{3C0476E4-3C79-4B53-9AD3-94CCF0080EE0}" type="presParOf" srcId="{DCCADA86-983C-49E6-95D8-531A57D6FFEF}" destId="{0CA25E81-85E3-43E7-BFA5-931AF859CF3D}" srcOrd="1" destOrd="0" presId="urn:microsoft.com/office/officeart/2005/8/layout/lProcess2"/>
    <dgm:cxn modelId="{152C654C-1DED-4F55-BBA9-99E4D9AB33A0}" type="presParOf" srcId="{DCCADA86-983C-49E6-95D8-531A57D6FFEF}" destId="{BD1E022D-7DB5-4429-9B53-3220791A3821}" srcOrd="2" destOrd="0" presId="urn:microsoft.com/office/officeart/2005/8/layout/lProcess2"/>
    <dgm:cxn modelId="{F31DF727-87FC-4B41-99F6-8F7AA2EF98A6}" type="presParOf" srcId="{58186C63-EE27-4CE1-AE54-D8000B037AE8}" destId="{B5EAF317-029E-40D0-BD76-7F071B616572}" srcOrd="1" destOrd="0" presId="urn:microsoft.com/office/officeart/2005/8/layout/lProcess2"/>
    <dgm:cxn modelId="{174F7542-4FF6-4C7C-9C07-1BBC77B6EA10}" type="presParOf" srcId="{58186C63-EE27-4CE1-AE54-D8000B037AE8}" destId="{B831E75C-5992-405D-9E44-6B25D86783C6}" srcOrd="2" destOrd="0" presId="urn:microsoft.com/office/officeart/2005/8/layout/lProcess2"/>
    <dgm:cxn modelId="{FFF4C1C6-6E41-4328-A47A-CF5987BA694F}" type="presParOf" srcId="{B831E75C-5992-405D-9E44-6B25D86783C6}" destId="{AAABB2A8-822B-40C7-8D6E-96449BFBC026}" srcOrd="0" destOrd="0" presId="urn:microsoft.com/office/officeart/2005/8/layout/lProcess2"/>
    <dgm:cxn modelId="{5041BFE2-1662-4FE6-9E06-EB41FA5A5E9D}" type="presParOf" srcId="{B831E75C-5992-405D-9E44-6B25D86783C6}" destId="{7A51C7DB-598B-4281-90FF-B9C25330A25F}" srcOrd="1" destOrd="0" presId="urn:microsoft.com/office/officeart/2005/8/layout/lProcess2"/>
    <dgm:cxn modelId="{54E6BF40-3C77-4587-B50F-EBC6A91E4F1D}" type="presParOf" srcId="{B831E75C-5992-405D-9E44-6B25D86783C6}" destId="{9C6E6148-AC4E-4E52-A3B0-FA5A4D448525}" srcOrd="2" destOrd="0" presId="urn:microsoft.com/office/officeart/2005/8/layout/lProcess2"/>
    <dgm:cxn modelId="{C64E2976-1D86-4144-AEA0-E200608E5C1E}" type="presParOf" srcId="{9C6E6148-AC4E-4E52-A3B0-FA5A4D448525}" destId="{27C2B773-9A12-44BE-AB1C-0D82110AE8EB}" srcOrd="0" destOrd="0" presId="urn:microsoft.com/office/officeart/2005/8/layout/lProcess2"/>
    <dgm:cxn modelId="{97B2A7CD-CFB9-45CB-86F6-0208494AA254}" type="presParOf" srcId="{27C2B773-9A12-44BE-AB1C-0D82110AE8EB}" destId="{0C41C547-6AB3-44CA-8F9B-9062EFD6060D}" srcOrd="0" destOrd="0" presId="urn:microsoft.com/office/officeart/2005/8/layout/lProcess2"/>
    <dgm:cxn modelId="{A7972BD2-40D6-415D-9E40-E5C377B2814D}" type="presParOf" srcId="{27C2B773-9A12-44BE-AB1C-0D82110AE8EB}" destId="{A92266B4-363F-4EED-A307-55467FBF1E45}" srcOrd="1" destOrd="0" presId="urn:microsoft.com/office/officeart/2005/8/layout/lProcess2"/>
    <dgm:cxn modelId="{7B443F31-9F4B-40B4-9F2C-AD166593EDF7}" type="presParOf" srcId="{27C2B773-9A12-44BE-AB1C-0D82110AE8EB}" destId="{CE528C5C-82CD-44B1-A543-BA041244576C}" srcOrd="2" destOrd="0" presId="urn:microsoft.com/office/officeart/2005/8/layout/lProcess2"/>
    <dgm:cxn modelId="{702D4630-D9B3-4907-8AD4-3D93709A4A41}" type="presParOf" srcId="{58186C63-EE27-4CE1-AE54-D8000B037AE8}" destId="{E56603E4-7F17-4B9B-BDD9-406063232142}" srcOrd="3" destOrd="0" presId="urn:microsoft.com/office/officeart/2005/8/layout/lProcess2"/>
    <dgm:cxn modelId="{9967945E-3DD0-46C6-B0AF-E4C2350743EA}" type="presParOf" srcId="{58186C63-EE27-4CE1-AE54-D8000B037AE8}" destId="{6F531044-1D22-4232-9B95-1A43BAFD16D2}" srcOrd="4" destOrd="0" presId="urn:microsoft.com/office/officeart/2005/8/layout/lProcess2"/>
    <dgm:cxn modelId="{26145DE9-C3B0-482B-9ACE-90A7181B6EE7}" type="presParOf" srcId="{6F531044-1D22-4232-9B95-1A43BAFD16D2}" destId="{EF9F2F56-4A0B-42BF-89CF-EE9BB46D5E70}" srcOrd="0" destOrd="0" presId="urn:microsoft.com/office/officeart/2005/8/layout/lProcess2"/>
    <dgm:cxn modelId="{EB1B2E63-2923-4B43-9B43-F7945D0F5A6F}" type="presParOf" srcId="{6F531044-1D22-4232-9B95-1A43BAFD16D2}" destId="{92FA1BAF-33C3-4FD7-8124-CCE271751324}" srcOrd="1" destOrd="0" presId="urn:microsoft.com/office/officeart/2005/8/layout/lProcess2"/>
    <dgm:cxn modelId="{E7CB6A87-A37D-4D06-B4FC-906BB2DE09FF}" type="presParOf" srcId="{6F531044-1D22-4232-9B95-1A43BAFD16D2}" destId="{B8FC1F83-D933-42F3-BE85-2E28D864A904}" srcOrd="2" destOrd="0" presId="urn:microsoft.com/office/officeart/2005/8/layout/lProcess2"/>
    <dgm:cxn modelId="{240FB3D1-60BC-403A-B1F3-A08101B65BFA}" type="presParOf" srcId="{B8FC1F83-D933-42F3-BE85-2E28D864A904}" destId="{AB65C734-CF32-4E66-BE7B-8A23AD0C0F7E}" srcOrd="0" destOrd="0" presId="urn:microsoft.com/office/officeart/2005/8/layout/lProcess2"/>
    <dgm:cxn modelId="{F91BC59E-D417-4503-BCBE-676DC9763D1B}" type="presParOf" srcId="{AB65C734-CF32-4E66-BE7B-8A23AD0C0F7E}" destId="{BD14DE7C-2943-476D-8B28-6A948A7986C5}" srcOrd="0" destOrd="0" presId="urn:microsoft.com/office/officeart/2005/8/layout/lProcess2"/>
    <dgm:cxn modelId="{B8817819-8999-4237-9B5E-8DAC6EFC7C43}" type="presParOf" srcId="{AB65C734-CF32-4E66-BE7B-8A23AD0C0F7E}" destId="{A26633B2-0579-479E-BE28-7518BD209D7B}" srcOrd="1" destOrd="0" presId="urn:microsoft.com/office/officeart/2005/8/layout/lProcess2"/>
    <dgm:cxn modelId="{98DA6605-5034-4856-8048-4510315169D7}" type="presParOf" srcId="{AB65C734-CF32-4E66-BE7B-8A23AD0C0F7E}" destId="{8C320999-4408-4652-9FDC-ED0ABBC191ED}" srcOrd="2" destOrd="0" presId="urn:microsoft.com/office/officeart/2005/8/layout/lProcess2"/>
    <dgm:cxn modelId="{0CC0FF3B-CD9B-47A4-B4F8-C116E47BF668}" type="presParOf" srcId="{AB65C734-CF32-4E66-BE7B-8A23AD0C0F7E}" destId="{5F206FCF-6DD4-4EDB-B527-C03546569B24}" srcOrd="3" destOrd="0" presId="urn:microsoft.com/office/officeart/2005/8/layout/lProcess2"/>
    <dgm:cxn modelId="{6142F428-F2F6-41CF-9278-02C4C7D20685}" type="presParOf" srcId="{AB65C734-CF32-4E66-BE7B-8A23AD0C0F7E}" destId="{F8268577-8CE1-42DA-B1A9-BA6FD0B47ED0}" srcOrd="4" destOrd="0" presId="urn:microsoft.com/office/officeart/2005/8/layout/lProcess2"/>
    <dgm:cxn modelId="{0EC1E954-57F0-41DF-88B3-A91DB5685E68}" type="presParOf" srcId="{AB65C734-CF32-4E66-BE7B-8A23AD0C0F7E}" destId="{1D11F2EA-FFDF-463C-9CE7-4441E93A0B85}" srcOrd="5" destOrd="0" presId="urn:microsoft.com/office/officeart/2005/8/layout/lProcess2"/>
    <dgm:cxn modelId="{A8788817-6CE6-4DE7-81E7-911503936F7F}" type="presParOf" srcId="{AB65C734-CF32-4E66-BE7B-8A23AD0C0F7E}" destId="{584E227E-A3FF-4941-8F09-2D3EC273D715}" srcOrd="6" destOrd="0" presId="urn:microsoft.com/office/officeart/2005/8/layout/lProcess2"/>
    <dgm:cxn modelId="{305E1378-7D3E-48AC-BF30-725F4A73EB4F}" type="presParOf" srcId="{58186C63-EE27-4CE1-AE54-D8000B037AE8}" destId="{BF32341E-2E17-45C5-9A27-721AD0AD0CDB}" srcOrd="5" destOrd="0" presId="urn:microsoft.com/office/officeart/2005/8/layout/lProcess2"/>
    <dgm:cxn modelId="{E09D9FA1-1311-4AAE-ADF8-D88C782F7A79}" type="presParOf" srcId="{58186C63-EE27-4CE1-AE54-D8000B037AE8}" destId="{D56ABAB6-4363-45D2-A171-FDCD1E5C8FB6}" srcOrd="6" destOrd="0" presId="urn:microsoft.com/office/officeart/2005/8/layout/lProcess2"/>
    <dgm:cxn modelId="{7E5E4D16-F1C6-4A0E-B75B-443A7EA56B89}" type="presParOf" srcId="{D56ABAB6-4363-45D2-A171-FDCD1E5C8FB6}" destId="{511FD842-AAE9-4043-8BDF-1FCD8307B3D6}" srcOrd="0" destOrd="0" presId="urn:microsoft.com/office/officeart/2005/8/layout/lProcess2"/>
    <dgm:cxn modelId="{D8817188-2DD1-446F-BC90-1612E129F14F}" type="presParOf" srcId="{D56ABAB6-4363-45D2-A171-FDCD1E5C8FB6}" destId="{ED33F605-2E90-420F-BEAE-1B9DA3D8A80A}" srcOrd="1" destOrd="0" presId="urn:microsoft.com/office/officeart/2005/8/layout/lProcess2"/>
    <dgm:cxn modelId="{9B2F3BB1-A7D5-4775-9398-3AD5E91A582C}" type="presParOf" srcId="{D56ABAB6-4363-45D2-A171-FDCD1E5C8FB6}" destId="{AEA39A3D-7D83-4D30-A449-2259A6BD066E}" srcOrd="2" destOrd="0" presId="urn:microsoft.com/office/officeart/2005/8/layout/lProcess2"/>
    <dgm:cxn modelId="{26C62926-4F6A-4CFA-A274-9512E30D92C6}" type="presParOf" srcId="{AEA39A3D-7D83-4D30-A449-2259A6BD066E}" destId="{F9405A30-DE25-477A-A4D3-03E9A8C1DD04}" srcOrd="0" destOrd="0" presId="urn:microsoft.com/office/officeart/2005/8/layout/lProcess2"/>
    <dgm:cxn modelId="{8254D5AB-1B0F-4F82-98EA-AEAE1961B400}" type="presParOf" srcId="{F9405A30-DE25-477A-A4D3-03E9A8C1DD04}" destId="{DA5F2C2D-85A4-42BA-9E97-CABF284D227A}" srcOrd="0" destOrd="0" presId="urn:microsoft.com/office/officeart/2005/8/layout/lProcess2"/>
    <dgm:cxn modelId="{59D390BE-4C8C-4E99-8DB8-5F080F14F927}" type="presParOf" srcId="{F9405A30-DE25-477A-A4D3-03E9A8C1DD04}" destId="{CE01CEAB-4286-4705-9455-9543C417EF3F}" srcOrd="1" destOrd="0" presId="urn:microsoft.com/office/officeart/2005/8/layout/lProcess2"/>
    <dgm:cxn modelId="{4DAC4D0A-0A56-45A3-9975-AD3269BB7E5E}" type="presParOf" srcId="{F9405A30-DE25-477A-A4D3-03E9A8C1DD04}" destId="{44BC861B-45EE-4BCD-982B-3F67B7AF8285}" srcOrd="2" destOrd="0" presId="urn:microsoft.com/office/officeart/2005/8/layout/lProcess2"/>
    <dgm:cxn modelId="{D0B6C549-A6F1-4F85-A225-70AB13B4F0F2}" type="presParOf" srcId="{F9405A30-DE25-477A-A4D3-03E9A8C1DD04}" destId="{84227540-EE72-4F1C-A9C5-6481260A82D9}" srcOrd="3" destOrd="0" presId="urn:microsoft.com/office/officeart/2005/8/layout/lProcess2"/>
    <dgm:cxn modelId="{941D4761-4C74-4F7F-8106-B45D2153BB1D}" type="presParOf" srcId="{F9405A30-DE25-477A-A4D3-03E9A8C1DD04}" destId="{45AAA892-E3E9-4720-8E21-529BD40B5FA9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723E6A-A6CD-4BE4-A405-6A89801F1AB8}" type="doc">
      <dgm:prSet loTypeId="urn:microsoft.com/office/officeart/2005/8/layout/h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6311B6D-EB23-4202-9E4B-A4361C654C02}">
      <dgm:prSet phldrT="[Metin]" custT="1"/>
      <dgm:spPr/>
      <dgm:t>
        <a:bodyPr/>
        <a:lstStyle/>
        <a:p>
          <a:r>
            <a:rPr lang="tr-TR" sz="2000" dirty="0" smtClean="0"/>
            <a:t>UYUM EYLEM PLANI</a:t>
          </a:r>
          <a:endParaRPr lang="tr-TR" sz="2000" dirty="0"/>
        </a:p>
      </dgm:t>
    </dgm:pt>
    <dgm:pt modelId="{488C3C9F-493C-4BCD-AFCF-3D872AC879A0}" type="parTrans" cxnId="{98712E96-A75D-4522-B0CD-D20DF60B90BD}">
      <dgm:prSet/>
      <dgm:spPr/>
      <dgm:t>
        <a:bodyPr/>
        <a:lstStyle/>
        <a:p>
          <a:endParaRPr lang="tr-TR"/>
        </a:p>
      </dgm:t>
    </dgm:pt>
    <dgm:pt modelId="{7A2428A5-E598-4151-A216-6DA5235C470A}" type="sibTrans" cxnId="{98712E96-A75D-4522-B0CD-D20DF60B90BD}">
      <dgm:prSet/>
      <dgm:spPr/>
      <dgm:t>
        <a:bodyPr/>
        <a:lstStyle/>
        <a:p>
          <a:endParaRPr lang="tr-TR"/>
        </a:p>
      </dgm:t>
    </dgm:pt>
    <dgm:pt modelId="{DE5D1D65-FB90-40BE-8C9C-15ACACC627CC}">
      <dgm:prSet phldrT="[Metin]"/>
      <dgm:spPr/>
      <dgm:t>
        <a:bodyPr/>
        <a:lstStyle/>
        <a:p>
          <a:endParaRPr lang="tr-TR" dirty="0"/>
        </a:p>
      </dgm:t>
    </dgm:pt>
    <dgm:pt modelId="{87F05749-3EC7-4A1D-99E5-A511610900F3}" type="parTrans" cxnId="{2D042A60-EBBB-46DB-8AA7-32B912EC85B7}">
      <dgm:prSet/>
      <dgm:spPr/>
      <dgm:t>
        <a:bodyPr/>
        <a:lstStyle/>
        <a:p>
          <a:endParaRPr lang="tr-TR"/>
        </a:p>
      </dgm:t>
    </dgm:pt>
    <dgm:pt modelId="{1AD76011-630D-4D9D-9B5D-25DFA93E4BE4}" type="sibTrans" cxnId="{2D042A60-EBBB-46DB-8AA7-32B912EC85B7}">
      <dgm:prSet/>
      <dgm:spPr/>
      <dgm:t>
        <a:bodyPr/>
        <a:lstStyle/>
        <a:p>
          <a:endParaRPr lang="tr-TR"/>
        </a:p>
      </dgm:t>
    </dgm:pt>
    <dgm:pt modelId="{1806541D-129E-44C2-9468-B83C1BB84205}">
      <dgm:prSet phldrT="[Metin]" custT="1"/>
      <dgm:spPr/>
      <dgm:t>
        <a:bodyPr/>
        <a:lstStyle/>
        <a:p>
          <a:r>
            <a:rPr lang="tr-TR" sz="2000" dirty="0" smtClean="0"/>
            <a:t>SÜREÇ YÖNETİMİ</a:t>
          </a:r>
        </a:p>
        <a:p>
          <a:endParaRPr lang="tr-TR" sz="1300" dirty="0"/>
        </a:p>
      </dgm:t>
    </dgm:pt>
    <dgm:pt modelId="{7B89A5E0-CEB9-4A25-A168-BF479DDC1D29}" type="parTrans" cxnId="{984BD6A2-7717-4E32-A298-3DEA4110134C}">
      <dgm:prSet/>
      <dgm:spPr/>
      <dgm:t>
        <a:bodyPr/>
        <a:lstStyle/>
        <a:p>
          <a:endParaRPr lang="tr-TR"/>
        </a:p>
      </dgm:t>
    </dgm:pt>
    <dgm:pt modelId="{E3BC06C6-97C9-41E4-9FC4-B70C28DC52BD}" type="sibTrans" cxnId="{984BD6A2-7717-4E32-A298-3DEA4110134C}">
      <dgm:prSet/>
      <dgm:spPr/>
      <dgm:t>
        <a:bodyPr/>
        <a:lstStyle/>
        <a:p>
          <a:endParaRPr lang="tr-TR"/>
        </a:p>
      </dgm:t>
    </dgm:pt>
    <dgm:pt modelId="{15924760-6D20-4652-850B-21C63843992E}">
      <dgm:prSet custT="1"/>
      <dgm:spPr/>
      <dgm:t>
        <a:bodyPr/>
        <a:lstStyle/>
        <a:p>
          <a:r>
            <a:rPr lang="tr-TR" sz="2000" dirty="0" smtClean="0"/>
            <a:t>RİSK YÖNETİMİ</a:t>
          </a:r>
          <a:endParaRPr lang="tr-TR" sz="2000" dirty="0"/>
        </a:p>
      </dgm:t>
    </dgm:pt>
    <dgm:pt modelId="{EBCEBD33-8033-4BB4-A267-4E4D5458425A}" type="parTrans" cxnId="{D67A60F5-DE22-4B50-B27A-ABC8BC805781}">
      <dgm:prSet/>
      <dgm:spPr/>
      <dgm:t>
        <a:bodyPr/>
        <a:lstStyle/>
        <a:p>
          <a:endParaRPr lang="tr-TR"/>
        </a:p>
      </dgm:t>
    </dgm:pt>
    <dgm:pt modelId="{41F5F7A5-CB3A-4990-AC4F-396FEEF07307}" type="sibTrans" cxnId="{D67A60F5-DE22-4B50-B27A-ABC8BC805781}">
      <dgm:prSet/>
      <dgm:spPr/>
      <dgm:t>
        <a:bodyPr/>
        <a:lstStyle/>
        <a:p>
          <a:endParaRPr lang="tr-TR"/>
        </a:p>
      </dgm:t>
    </dgm:pt>
    <dgm:pt modelId="{CE99C0A7-99A6-453B-9B0F-29CD336D414E}">
      <dgm:prSet/>
      <dgm:spPr/>
      <dgm:t>
        <a:bodyPr/>
        <a:lstStyle/>
        <a:p>
          <a:endParaRPr lang="tr-TR"/>
        </a:p>
      </dgm:t>
    </dgm:pt>
    <dgm:pt modelId="{F3C021C8-1A3F-4482-ACCF-0AF3F3D5F4B3}" type="parTrans" cxnId="{0A47B661-D6B4-403C-BAE8-12E15EA4CE25}">
      <dgm:prSet/>
      <dgm:spPr/>
      <dgm:t>
        <a:bodyPr/>
        <a:lstStyle/>
        <a:p>
          <a:endParaRPr lang="tr-TR"/>
        </a:p>
      </dgm:t>
    </dgm:pt>
    <dgm:pt modelId="{78679855-8106-4B02-A4DA-E4FDA2D35AFB}" type="sibTrans" cxnId="{0A47B661-D6B4-403C-BAE8-12E15EA4CE25}">
      <dgm:prSet/>
      <dgm:spPr/>
      <dgm:t>
        <a:bodyPr/>
        <a:lstStyle/>
        <a:p>
          <a:endParaRPr lang="tr-TR"/>
        </a:p>
      </dgm:t>
    </dgm:pt>
    <dgm:pt modelId="{548F4B23-6BE7-494E-BAF3-E5F09F174B14}" type="pres">
      <dgm:prSet presAssocID="{A5723E6A-A6CD-4BE4-A405-6A89801F1A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38DBBFD-2C13-4602-86FB-B692FA634C6E}" type="pres">
      <dgm:prSet presAssocID="{A5723E6A-A6CD-4BE4-A405-6A89801F1AB8}" presName="dummy" presStyleCnt="0"/>
      <dgm:spPr/>
    </dgm:pt>
    <dgm:pt modelId="{51DB33F4-1DE4-4D5E-8B17-573CF1B88D04}" type="pres">
      <dgm:prSet presAssocID="{A5723E6A-A6CD-4BE4-A405-6A89801F1AB8}" presName="linH" presStyleCnt="0"/>
      <dgm:spPr/>
    </dgm:pt>
    <dgm:pt modelId="{DDA69BEE-0DED-4EFD-B2F0-0306F01346D4}" type="pres">
      <dgm:prSet presAssocID="{A5723E6A-A6CD-4BE4-A405-6A89801F1AB8}" presName="padding1" presStyleCnt="0"/>
      <dgm:spPr/>
    </dgm:pt>
    <dgm:pt modelId="{1445E117-B381-4F3F-B83E-67B29E784688}" type="pres">
      <dgm:prSet presAssocID="{56311B6D-EB23-4202-9E4B-A4361C654C02}" presName="linV" presStyleCnt="0"/>
      <dgm:spPr/>
    </dgm:pt>
    <dgm:pt modelId="{9D1CB32C-7326-48C0-A962-7B0819E442F1}" type="pres">
      <dgm:prSet presAssocID="{56311B6D-EB23-4202-9E4B-A4361C654C02}" presName="spVertical1" presStyleCnt="0"/>
      <dgm:spPr/>
    </dgm:pt>
    <dgm:pt modelId="{4F784FB7-5E7D-44F1-8A53-725164B5F337}" type="pres">
      <dgm:prSet presAssocID="{56311B6D-EB23-4202-9E4B-A4361C654C02}" presName="parTx" presStyleLbl="revTx" presStyleIdx="0" presStyleCnt="5" custScaleX="1591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2E384CA-EF6A-4030-9999-E1F919DF89EF}" type="pres">
      <dgm:prSet presAssocID="{56311B6D-EB23-4202-9E4B-A4361C654C02}" presName="spVertical2" presStyleCnt="0"/>
      <dgm:spPr/>
    </dgm:pt>
    <dgm:pt modelId="{BD16A2A5-1AA8-4D14-B096-B47D0DF73D5A}" type="pres">
      <dgm:prSet presAssocID="{56311B6D-EB23-4202-9E4B-A4361C654C02}" presName="spVertical3" presStyleCnt="0"/>
      <dgm:spPr/>
    </dgm:pt>
    <dgm:pt modelId="{53EDA70C-1E72-4B88-BA72-7513D566B56B}" type="pres">
      <dgm:prSet presAssocID="{7A2428A5-E598-4151-A216-6DA5235C470A}" presName="space" presStyleCnt="0"/>
      <dgm:spPr/>
    </dgm:pt>
    <dgm:pt modelId="{892870CB-A2CF-427A-B0EB-6178F4586157}" type="pres">
      <dgm:prSet presAssocID="{DE5D1D65-FB90-40BE-8C9C-15ACACC627CC}" presName="linV" presStyleCnt="0"/>
      <dgm:spPr/>
    </dgm:pt>
    <dgm:pt modelId="{9986CF69-4E62-41A9-A2A8-B4F9DE7CCDAC}" type="pres">
      <dgm:prSet presAssocID="{DE5D1D65-FB90-40BE-8C9C-15ACACC627CC}" presName="spVertical1" presStyleCnt="0"/>
      <dgm:spPr/>
    </dgm:pt>
    <dgm:pt modelId="{AE7C353E-0589-471A-B980-31E3330187AA}" type="pres">
      <dgm:prSet presAssocID="{DE5D1D65-FB90-40BE-8C9C-15ACACC627CC}" presName="parTx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6E16931-CFBD-4306-A0FE-B627645DF063}" type="pres">
      <dgm:prSet presAssocID="{DE5D1D65-FB90-40BE-8C9C-15ACACC627CC}" presName="spVertical2" presStyleCnt="0"/>
      <dgm:spPr/>
    </dgm:pt>
    <dgm:pt modelId="{AD4B95BD-C35D-46C8-B166-DD60C922768C}" type="pres">
      <dgm:prSet presAssocID="{DE5D1D65-FB90-40BE-8C9C-15ACACC627CC}" presName="spVertical3" presStyleCnt="0"/>
      <dgm:spPr/>
    </dgm:pt>
    <dgm:pt modelId="{27FCEA3C-F722-4D80-93FD-CD55D4CAA2D7}" type="pres">
      <dgm:prSet presAssocID="{1AD76011-630D-4D9D-9B5D-25DFA93E4BE4}" presName="space" presStyleCnt="0"/>
      <dgm:spPr/>
    </dgm:pt>
    <dgm:pt modelId="{953F399B-044D-4EC8-A1AD-D76D15731748}" type="pres">
      <dgm:prSet presAssocID="{1806541D-129E-44C2-9468-B83C1BB84205}" presName="linV" presStyleCnt="0"/>
      <dgm:spPr/>
    </dgm:pt>
    <dgm:pt modelId="{8F769D42-4591-4554-A4D0-199CE1A8B172}" type="pres">
      <dgm:prSet presAssocID="{1806541D-129E-44C2-9468-B83C1BB84205}" presName="spVertical1" presStyleCnt="0"/>
      <dgm:spPr/>
    </dgm:pt>
    <dgm:pt modelId="{5BA5360B-8AFB-4ACA-9E7F-310F2095AF8E}" type="pres">
      <dgm:prSet presAssocID="{1806541D-129E-44C2-9468-B83C1BB84205}" presName="parTx" presStyleLbl="revTx" presStyleIdx="2" presStyleCnt="5" custScaleX="232510" custLinFactNeighborX="-67218" custLinFactNeighborY="12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914D474-CEA1-41D7-BCE0-AD6EB46B08B4}" type="pres">
      <dgm:prSet presAssocID="{1806541D-129E-44C2-9468-B83C1BB84205}" presName="spVertical2" presStyleCnt="0"/>
      <dgm:spPr/>
    </dgm:pt>
    <dgm:pt modelId="{BB9D6D8A-8986-470C-8880-225F58E5156B}" type="pres">
      <dgm:prSet presAssocID="{1806541D-129E-44C2-9468-B83C1BB84205}" presName="spVertical3" presStyleCnt="0"/>
      <dgm:spPr/>
    </dgm:pt>
    <dgm:pt modelId="{8D69FC4B-AE59-41AC-92FD-B42BAB0AF572}" type="pres">
      <dgm:prSet presAssocID="{E3BC06C6-97C9-41E4-9FC4-B70C28DC52BD}" presName="space" presStyleCnt="0"/>
      <dgm:spPr/>
    </dgm:pt>
    <dgm:pt modelId="{18FCADD1-9E24-4DF5-8F5C-8A770687DCC2}" type="pres">
      <dgm:prSet presAssocID="{15924760-6D20-4652-850B-21C63843992E}" presName="linV" presStyleCnt="0"/>
      <dgm:spPr/>
    </dgm:pt>
    <dgm:pt modelId="{2AF53F9B-B5D1-4638-A000-087281691F5D}" type="pres">
      <dgm:prSet presAssocID="{15924760-6D20-4652-850B-21C63843992E}" presName="spVertical1" presStyleCnt="0"/>
      <dgm:spPr/>
    </dgm:pt>
    <dgm:pt modelId="{294A1C91-ADC8-47D7-9A6D-C4583615B23F}" type="pres">
      <dgm:prSet presAssocID="{15924760-6D20-4652-850B-21C63843992E}" presName="parTx" presStyleLbl="revTx" presStyleIdx="3" presStyleCnt="5" custScaleX="2028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04CB238-175A-4363-A48D-A9CA9199E21A}" type="pres">
      <dgm:prSet presAssocID="{15924760-6D20-4652-850B-21C63843992E}" presName="spVertical2" presStyleCnt="0"/>
      <dgm:spPr/>
    </dgm:pt>
    <dgm:pt modelId="{6C37DFE4-F3E1-4180-B09A-0359EC7BD3ED}" type="pres">
      <dgm:prSet presAssocID="{15924760-6D20-4652-850B-21C63843992E}" presName="spVertical3" presStyleCnt="0"/>
      <dgm:spPr/>
    </dgm:pt>
    <dgm:pt modelId="{70EB02C7-A85B-4D60-A6E1-3C9AB4DC1667}" type="pres">
      <dgm:prSet presAssocID="{41F5F7A5-CB3A-4990-AC4F-396FEEF07307}" presName="space" presStyleCnt="0"/>
      <dgm:spPr/>
    </dgm:pt>
    <dgm:pt modelId="{5DE10685-B61D-4471-A044-3F89AFFCF8DF}" type="pres">
      <dgm:prSet presAssocID="{CE99C0A7-99A6-453B-9B0F-29CD336D414E}" presName="linV" presStyleCnt="0"/>
      <dgm:spPr/>
    </dgm:pt>
    <dgm:pt modelId="{8A92C2F7-2826-499B-A815-C0C923F20509}" type="pres">
      <dgm:prSet presAssocID="{CE99C0A7-99A6-453B-9B0F-29CD336D414E}" presName="spVertical1" presStyleCnt="0"/>
      <dgm:spPr/>
    </dgm:pt>
    <dgm:pt modelId="{E5072E09-38E6-4237-8FEC-4652B183E018}" type="pres">
      <dgm:prSet presAssocID="{CE99C0A7-99A6-453B-9B0F-29CD336D414E}" presName="parTx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CEAD29-9CCD-48B9-9D85-4F8D81241A1D}" type="pres">
      <dgm:prSet presAssocID="{CE99C0A7-99A6-453B-9B0F-29CD336D414E}" presName="spVertical2" presStyleCnt="0"/>
      <dgm:spPr/>
    </dgm:pt>
    <dgm:pt modelId="{DD3B26D3-262A-407E-A4BB-968418079081}" type="pres">
      <dgm:prSet presAssocID="{CE99C0A7-99A6-453B-9B0F-29CD336D414E}" presName="spVertical3" presStyleCnt="0"/>
      <dgm:spPr/>
    </dgm:pt>
    <dgm:pt modelId="{40EF1AB6-4FAC-426B-A12C-EBEE28146B02}" type="pres">
      <dgm:prSet presAssocID="{A5723E6A-A6CD-4BE4-A405-6A89801F1AB8}" presName="padding2" presStyleCnt="0"/>
      <dgm:spPr/>
    </dgm:pt>
    <dgm:pt modelId="{AFCF70D5-4C44-438B-ADF0-7C793A754FB0}" type="pres">
      <dgm:prSet presAssocID="{A5723E6A-A6CD-4BE4-A405-6A89801F1AB8}" presName="negArrow" presStyleCnt="0"/>
      <dgm:spPr/>
    </dgm:pt>
    <dgm:pt modelId="{B21BF914-5363-4F9D-AD73-5EC92D6C76EE}" type="pres">
      <dgm:prSet presAssocID="{A5723E6A-A6CD-4BE4-A405-6A89801F1AB8}" presName="backgroundArrow" presStyleLbl="node1" presStyleIdx="0" presStyleCnt="1" custLinFactNeighborX="2724" custLinFactNeighborY="2000"/>
      <dgm:spPr/>
    </dgm:pt>
  </dgm:ptLst>
  <dgm:cxnLst>
    <dgm:cxn modelId="{761DA999-EF97-4D7B-A78C-67B63CF6F6CC}" type="presOf" srcId="{15924760-6D20-4652-850B-21C63843992E}" destId="{294A1C91-ADC8-47D7-9A6D-C4583615B23F}" srcOrd="0" destOrd="0" presId="urn:microsoft.com/office/officeart/2005/8/layout/hProcess3"/>
    <dgm:cxn modelId="{984BD6A2-7717-4E32-A298-3DEA4110134C}" srcId="{A5723E6A-A6CD-4BE4-A405-6A89801F1AB8}" destId="{1806541D-129E-44C2-9468-B83C1BB84205}" srcOrd="2" destOrd="0" parTransId="{7B89A5E0-CEB9-4A25-A168-BF479DDC1D29}" sibTransId="{E3BC06C6-97C9-41E4-9FC4-B70C28DC52BD}"/>
    <dgm:cxn modelId="{B9AE1AA6-F8BE-4D4E-BC0E-8EB8B2CC0737}" type="presOf" srcId="{CE99C0A7-99A6-453B-9B0F-29CD336D414E}" destId="{E5072E09-38E6-4237-8FEC-4652B183E018}" srcOrd="0" destOrd="0" presId="urn:microsoft.com/office/officeart/2005/8/layout/hProcess3"/>
    <dgm:cxn modelId="{D67A60F5-DE22-4B50-B27A-ABC8BC805781}" srcId="{A5723E6A-A6CD-4BE4-A405-6A89801F1AB8}" destId="{15924760-6D20-4652-850B-21C63843992E}" srcOrd="3" destOrd="0" parTransId="{EBCEBD33-8033-4BB4-A267-4E4D5458425A}" sibTransId="{41F5F7A5-CB3A-4990-AC4F-396FEEF07307}"/>
    <dgm:cxn modelId="{04DF960A-8CF4-481F-8721-2BFF17644EAC}" type="presOf" srcId="{56311B6D-EB23-4202-9E4B-A4361C654C02}" destId="{4F784FB7-5E7D-44F1-8A53-725164B5F337}" srcOrd="0" destOrd="0" presId="urn:microsoft.com/office/officeart/2005/8/layout/hProcess3"/>
    <dgm:cxn modelId="{2D042A60-EBBB-46DB-8AA7-32B912EC85B7}" srcId="{A5723E6A-A6CD-4BE4-A405-6A89801F1AB8}" destId="{DE5D1D65-FB90-40BE-8C9C-15ACACC627CC}" srcOrd="1" destOrd="0" parTransId="{87F05749-3EC7-4A1D-99E5-A511610900F3}" sibTransId="{1AD76011-630D-4D9D-9B5D-25DFA93E4BE4}"/>
    <dgm:cxn modelId="{14629002-1696-47C6-AF61-4402B3C198A8}" type="presOf" srcId="{DE5D1D65-FB90-40BE-8C9C-15ACACC627CC}" destId="{AE7C353E-0589-471A-B980-31E3330187AA}" srcOrd="0" destOrd="0" presId="urn:microsoft.com/office/officeart/2005/8/layout/hProcess3"/>
    <dgm:cxn modelId="{0A47B661-D6B4-403C-BAE8-12E15EA4CE25}" srcId="{A5723E6A-A6CD-4BE4-A405-6A89801F1AB8}" destId="{CE99C0A7-99A6-453B-9B0F-29CD336D414E}" srcOrd="4" destOrd="0" parTransId="{F3C021C8-1A3F-4482-ACCF-0AF3F3D5F4B3}" sibTransId="{78679855-8106-4B02-A4DA-E4FDA2D35AFB}"/>
    <dgm:cxn modelId="{401A6DF9-3F22-4ED2-8F74-8991519D83A1}" type="presOf" srcId="{1806541D-129E-44C2-9468-B83C1BB84205}" destId="{5BA5360B-8AFB-4ACA-9E7F-310F2095AF8E}" srcOrd="0" destOrd="0" presId="urn:microsoft.com/office/officeart/2005/8/layout/hProcess3"/>
    <dgm:cxn modelId="{98712E96-A75D-4522-B0CD-D20DF60B90BD}" srcId="{A5723E6A-A6CD-4BE4-A405-6A89801F1AB8}" destId="{56311B6D-EB23-4202-9E4B-A4361C654C02}" srcOrd="0" destOrd="0" parTransId="{488C3C9F-493C-4BCD-AFCF-3D872AC879A0}" sibTransId="{7A2428A5-E598-4151-A216-6DA5235C470A}"/>
    <dgm:cxn modelId="{9F8C6A46-76DA-43E1-AE75-1BA3E199D035}" type="presOf" srcId="{A5723E6A-A6CD-4BE4-A405-6A89801F1AB8}" destId="{548F4B23-6BE7-494E-BAF3-E5F09F174B14}" srcOrd="0" destOrd="0" presId="urn:microsoft.com/office/officeart/2005/8/layout/hProcess3"/>
    <dgm:cxn modelId="{A2532C1D-11CC-4AFE-B5F1-C0CE7DFE56C1}" type="presParOf" srcId="{548F4B23-6BE7-494E-BAF3-E5F09F174B14}" destId="{738DBBFD-2C13-4602-86FB-B692FA634C6E}" srcOrd="0" destOrd="0" presId="urn:microsoft.com/office/officeart/2005/8/layout/hProcess3"/>
    <dgm:cxn modelId="{24DEA7DE-02EC-424F-B9C4-1650CCC0640D}" type="presParOf" srcId="{548F4B23-6BE7-494E-BAF3-E5F09F174B14}" destId="{51DB33F4-1DE4-4D5E-8B17-573CF1B88D04}" srcOrd="1" destOrd="0" presId="urn:microsoft.com/office/officeart/2005/8/layout/hProcess3"/>
    <dgm:cxn modelId="{856137B9-D0DD-4A09-8845-31258564237B}" type="presParOf" srcId="{51DB33F4-1DE4-4D5E-8B17-573CF1B88D04}" destId="{DDA69BEE-0DED-4EFD-B2F0-0306F01346D4}" srcOrd="0" destOrd="0" presId="urn:microsoft.com/office/officeart/2005/8/layout/hProcess3"/>
    <dgm:cxn modelId="{EFA368DE-1B37-40A2-931C-950E753D0FE2}" type="presParOf" srcId="{51DB33F4-1DE4-4D5E-8B17-573CF1B88D04}" destId="{1445E117-B381-4F3F-B83E-67B29E784688}" srcOrd="1" destOrd="0" presId="urn:microsoft.com/office/officeart/2005/8/layout/hProcess3"/>
    <dgm:cxn modelId="{358B5724-8437-45F7-A7B9-593E44C2D2DF}" type="presParOf" srcId="{1445E117-B381-4F3F-B83E-67B29E784688}" destId="{9D1CB32C-7326-48C0-A962-7B0819E442F1}" srcOrd="0" destOrd="0" presId="urn:microsoft.com/office/officeart/2005/8/layout/hProcess3"/>
    <dgm:cxn modelId="{E2A8C496-4AC3-4AA9-8439-A9ACF91EB0FC}" type="presParOf" srcId="{1445E117-B381-4F3F-B83E-67B29E784688}" destId="{4F784FB7-5E7D-44F1-8A53-725164B5F337}" srcOrd="1" destOrd="0" presId="urn:microsoft.com/office/officeart/2005/8/layout/hProcess3"/>
    <dgm:cxn modelId="{CAB39793-432A-4B8A-8E8F-C21BC68B26F5}" type="presParOf" srcId="{1445E117-B381-4F3F-B83E-67B29E784688}" destId="{D2E384CA-EF6A-4030-9999-E1F919DF89EF}" srcOrd="2" destOrd="0" presId="urn:microsoft.com/office/officeart/2005/8/layout/hProcess3"/>
    <dgm:cxn modelId="{5F46BBD4-EF61-4E5D-BCAD-5EE21D373F04}" type="presParOf" srcId="{1445E117-B381-4F3F-B83E-67B29E784688}" destId="{BD16A2A5-1AA8-4D14-B096-B47D0DF73D5A}" srcOrd="3" destOrd="0" presId="urn:microsoft.com/office/officeart/2005/8/layout/hProcess3"/>
    <dgm:cxn modelId="{ED63F30A-A714-46CB-B7CA-F97880E28DB9}" type="presParOf" srcId="{51DB33F4-1DE4-4D5E-8B17-573CF1B88D04}" destId="{53EDA70C-1E72-4B88-BA72-7513D566B56B}" srcOrd="2" destOrd="0" presId="urn:microsoft.com/office/officeart/2005/8/layout/hProcess3"/>
    <dgm:cxn modelId="{557D2D23-481C-4AAD-ACC4-77A8AEC5AD94}" type="presParOf" srcId="{51DB33F4-1DE4-4D5E-8B17-573CF1B88D04}" destId="{892870CB-A2CF-427A-B0EB-6178F4586157}" srcOrd="3" destOrd="0" presId="urn:microsoft.com/office/officeart/2005/8/layout/hProcess3"/>
    <dgm:cxn modelId="{E7DA69D7-27D7-4C89-A42C-15282C39A69B}" type="presParOf" srcId="{892870CB-A2CF-427A-B0EB-6178F4586157}" destId="{9986CF69-4E62-41A9-A2A8-B4F9DE7CCDAC}" srcOrd="0" destOrd="0" presId="urn:microsoft.com/office/officeart/2005/8/layout/hProcess3"/>
    <dgm:cxn modelId="{9C15F737-1AD0-4A7C-ACE7-ADA576AB3991}" type="presParOf" srcId="{892870CB-A2CF-427A-B0EB-6178F4586157}" destId="{AE7C353E-0589-471A-B980-31E3330187AA}" srcOrd="1" destOrd="0" presId="urn:microsoft.com/office/officeart/2005/8/layout/hProcess3"/>
    <dgm:cxn modelId="{7EF004B0-DFFB-4DC3-B825-78E2FCAA7AE7}" type="presParOf" srcId="{892870CB-A2CF-427A-B0EB-6178F4586157}" destId="{06E16931-CFBD-4306-A0FE-B627645DF063}" srcOrd="2" destOrd="0" presId="urn:microsoft.com/office/officeart/2005/8/layout/hProcess3"/>
    <dgm:cxn modelId="{B9D0EDAD-292A-4844-9F73-59D7D7611846}" type="presParOf" srcId="{892870CB-A2CF-427A-B0EB-6178F4586157}" destId="{AD4B95BD-C35D-46C8-B166-DD60C922768C}" srcOrd="3" destOrd="0" presId="urn:microsoft.com/office/officeart/2005/8/layout/hProcess3"/>
    <dgm:cxn modelId="{8A4D83D5-EFF2-4330-941D-39ED76F052FA}" type="presParOf" srcId="{51DB33F4-1DE4-4D5E-8B17-573CF1B88D04}" destId="{27FCEA3C-F722-4D80-93FD-CD55D4CAA2D7}" srcOrd="4" destOrd="0" presId="urn:microsoft.com/office/officeart/2005/8/layout/hProcess3"/>
    <dgm:cxn modelId="{C9B37B79-63DA-45B1-B415-1549D32C1A3F}" type="presParOf" srcId="{51DB33F4-1DE4-4D5E-8B17-573CF1B88D04}" destId="{953F399B-044D-4EC8-A1AD-D76D15731748}" srcOrd="5" destOrd="0" presId="urn:microsoft.com/office/officeart/2005/8/layout/hProcess3"/>
    <dgm:cxn modelId="{70A040F3-59BE-4BF5-93B7-23A9D78D3DAC}" type="presParOf" srcId="{953F399B-044D-4EC8-A1AD-D76D15731748}" destId="{8F769D42-4591-4554-A4D0-199CE1A8B172}" srcOrd="0" destOrd="0" presId="urn:microsoft.com/office/officeart/2005/8/layout/hProcess3"/>
    <dgm:cxn modelId="{6572E149-FC78-4F6C-8F0C-5ECE01DC59A1}" type="presParOf" srcId="{953F399B-044D-4EC8-A1AD-D76D15731748}" destId="{5BA5360B-8AFB-4ACA-9E7F-310F2095AF8E}" srcOrd="1" destOrd="0" presId="urn:microsoft.com/office/officeart/2005/8/layout/hProcess3"/>
    <dgm:cxn modelId="{C2CE8C38-9E29-4FA3-9D90-A3DE835BD516}" type="presParOf" srcId="{953F399B-044D-4EC8-A1AD-D76D15731748}" destId="{5914D474-CEA1-41D7-BCE0-AD6EB46B08B4}" srcOrd="2" destOrd="0" presId="urn:microsoft.com/office/officeart/2005/8/layout/hProcess3"/>
    <dgm:cxn modelId="{FB96648A-453A-4BEB-AFC6-D4E7ABD2FDCF}" type="presParOf" srcId="{953F399B-044D-4EC8-A1AD-D76D15731748}" destId="{BB9D6D8A-8986-470C-8880-225F58E5156B}" srcOrd="3" destOrd="0" presId="urn:microsoft.com/office/officeart/2005/8/layout/hProcess3"/>
    <dgm:cxn modelId="{53446DD5-3DCE-42DA-8F21-0F68D6CF4DB0}" type="presParOf" srcId="{51DB33F4-1DE4-4D5E-8B17-573CF1B88D04}" destId="{8D69FC4B-AE59-41AC-92FD-B42BAB0AF572}" srcOrd="6" destOrd="0" presId="urn:microsoft.com/office/officeart/2005/8/layout/hProcess3"/>
    <dgm:cxn modelId="{D809C986-6579-4721-AC41-A28AF9867DCE}" type="presParOf" srcId="{51DB33F4-1DE4-4D5E-8B17-573CF1B88D04}" destId="{18FCADD1-9E24-4DF5-8F5C-8A770687DCC2}" srcOrd="7" destOrd="0" presId="urn:microsoft.com/office/officeart/2005/8/layout/hProcess3"/>
    <dgm:cxn modelId="{7AB5A4B9-98A5-47B0-9A18-57056395CE6A}" type="presParOf" srcId="{18FCADD1-9E24-4DF5-8F5C-8A770687DCC2}" destId="{2AF53F9B-B5D1-4638-A000-087281691F5D}" srcOrd="0" destOrd="0" presId="urn:microsoft.com/office/officeart/2005/8/layout/hProcess3"/>
    <dgm:cxn modelId="{456C9299-EC34-4CD1-BC9F-3407951BA547}" type="presParOf" srcId="{18FCADD1-9E24-4DF5-8F5C-8A770687DCC2}" destId="{294A1C91-ADC8-47D7-9A6D-C4583615B23F}" srcOrd="1" destOrd="0" presId="urn:microsoft.com/office/officeart/2005/8/layout/hProcess3"/>
    <dgm:cxn modelId="{5186099A-8834-4104-9C95-E5D175EF5A81}" type="presParOf" srcId="{18FCADD1-9E24-4DF5-8F5C-8A770687DCC2}" destId="{504CB238-175A-4363-A48D-A9CA9199E21A}" srcOrd="2" destOrd="0" presId="urn:microsoft.com/office/officeart/2005/8/layout/hProcess3"/>
    <dgm:cxn modelId="{FA5746E9-CD07-429A-B954-513D6EBCCF50}" type="presParOf" srcId="{18FCADD1-9E24-4DF5-8F5C-8A770687DCC2}" destId="{6C37DFE4-F3E1-4180-B09A-0359EC7BD3ED}" srcOrd="3" destOrd="0" presId="urn:microsoft.com/office/officeart/2005/8/layout/hProcess3"/>
    <dgm:cxn modelId="{C235916F-AEA0-4ABE-8E8B-7E21C8698989}" type="presParOf" srcId="{51DB33F4-1DE4-4D5E-8B17-573CF1B88D04}" destId="{70EB02C7-A85B-4D60-A6E1-3C9AB4DC1667}" srcOrd="8" destOrd="0" presId="urn:microsoft.com/office/officeart/2005/8/layout/hProcess3"/>
    <dgm:cxn modelId="{EF50248C-B699-498E-BE21-95B6E8ADBB1A}" type="presParOf" srcId="{51DB33F4-1DE4-4D5E-8B17-573CF1B88D04}" destId="{5DE10685-B61D-4471-A044-3F89AFFCF8DF}" srcOrd="9" destOrd="0" presId="urn:microsoft.com/office/officeart/2005/8/layout/hProcess3"/>
    <dgm:cxn modelId="{98A4C911-A472-48E8-9E0B-013D6C336F9F}" type="presParOf" srcId="{5DE10685-B61D-4471-A044-3F89AFFCF8DF}" destId="{8A92C2F7-2826-499B-A815-C0C923F20509}" srcOrd="0" destOrd="0" presId="urn:microsoft.com/office/officeart/2005/8/layout/hProcess3"/>
    <dgm:cxn modelId="{08660DD8-EF91-4905-B4D0-FDFB0ED0803D}" type="presParOf" srcId="{5DE10685-B61D-4471-A044-3F89AFFCF8DF}" destId="{E5072E09-38E6-4237-8FEC-4652B183E018}" srcOrd="1" destOrd="0" presId="urn:microsoft.com/office/officeart/2005/8/layout/hProcess3"/>
    <dgm:cxn modelId="{3421974E-D296-4E5C-9138-1CD816CA7BAC}" type="presParOf" srcId="{5DE10685-B61D-4471-A044-3F89AFFCF8DF}" destId="{36CEAD29-9CCD-48B9-9D85-4F8D81241A1D}" srcOrd="2" destOrd="0" presId="urn:microsoft.com/office/officeart/2005/8/layout/hProcess3"/>
    <dgm:cxn modelId="{27F0002F-EB41-42A9-8CDE-6DB175D9271A}" type="presParOf" srcId="{5DE10685-B61D-4471-A044-3F89AFFCF8DF}" destId="{DD3B26D3-262A-407E-A4BB-968418079081}" srcOrd="3" destOrd="0" presId="urn:microsoft.com/office/officeart/2005/8/layout/hProcess3"/>
    <dgm:cxn modelId="{574EBDB2-02C4-48F3-B446-548A6AF5DFF4}" type="presParOf" srcId="{51DB33F4-1DE4-4D5E-8B17-573CF1B88D04}" destId="{40EF1AB6-4FAC-426B-A12C-EBEE28146B02}" srcOrd="10" destOrd="0" presId="urn:microsoft.com/office/officeart/2005/8/layout/hProcess3"/>
    <dgm:cxn modelId="{26277E09-F937-44AC-B3B8-33A20E5A0C5C}" type="presParOf" srcId="{51DB33F4-1DE4-4D5E-8B17-573CF1B88D04}" destId="{AFCF70D5-4C44-438B-ADF0-7C793A754FB0}" srcOrd="11" destOrd="0" presId="urn:microsoft.com/office/officeart/2005/8/layout/hProcess3"/>
    <dgm:cxn modelId="{E6B3165A-9FD0-4890-AD97-00654B97C25D}" type="presParOf" srcId="{51DB33F4-1DE4-4D5E-8B17-573CF1B88D04}" destId="{B21BF914-5363-4F9D-AD73-5EC92D6C76EE}" srcOrd="12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7C973D7-34E0-4769-946D-CF0784214965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996EA08-BE98-4905-86DE-66F9410A6780}">
      <dgm:prSet phldrT="[Metin]"/>
      <dgm:spPr/>
      <dgm:t>
        <a:bodyPr/>
        <a:lstStyle/>
        <a:p>
          <a:r>
            <a:rPr lang="tr-TR" dirty="0" smtClean="0"/>
            <a:t>İç Kontrol Sisteminin İzlenmesi;</a:t>
          </a:r>
          <a:endParaRPr lang="tr-TR" dirty="0"/>
        </a:p>
      </dgm:t>
    </dgm:pt>
    <dgm:pt modelId="{9F5765E8-5FD5-4884-AAA2-31FDFA3D313F}" type="parTrans" cxnId="{C9BFBD2D-8D9F-4D2E-B5BC-BD6C1285A5D3}">
      <dgm:prSet/>
      <dgm:spPr/>
      <dgm:t>
        <a:bodyPr/>
        <a:lstStyle/>
        <a:p>
          <a:endParaRPr lang="tr-TR"/>
        </a:p>
      </dgm:t>
    </dgm:pt>
    <dgm:pt modelId="{2F04C3B8-9546-47D9-9068-260ED8821FC3}" type="sibTrans" cxnId="{C9BFBD2D-8D9F-4D2E-B5BC-BD6C1285A5D3}">
      <dgm:prSet/>
      <dgm:spPr/>
      <dgm:t>
        <a:bodyPr/>
        <a:lstStyle/>
        <a:p>
          <a:endParaRPr lang="tr-TR"/>
        </a:p>
      </dgm:t>
    </dgm:pt>
    <dgm:pt modelId="{A6D94F62-7BD3-446E-9F97-0866FEF13387}">
      <dgm:prSet phldrT="[Metin]"/>
      <dgm:spPr/>
      <dgm:t>
        <a:bodyPr/>
        <a:lstStyle/>
        <a:p>
          <a:r>
            <a:rPr lang="tr-TR" dirty="0" err="1" smtClean="0"/>
            <a:t>UEP’nın</a:t>
          </a:r>
          <a:r>
            <a:rPr lang="tr-TR" dirty="0" smtClean="0"/>
            <a:t> İzlenmesi</a:t>
          </a:r>
          <a:endParaRPr lang="tr-TR" dirty="0"/>
        </a:p>
      </dgm:t>
    </dgm:pt>
    <dgm:pt modelId="{7B6BF33B-E9BA-40EC-8601-70CFA8151BE3}" type="parTrans" cxnId="{7FB19904-3BC4-47A1-B86A-D7B0F9947085}">
      <dgm:prSet/>
      <dgm:spPr/>
      <dgm:t>
        <a:bodyPr/>
        <a:lstStyle/>
        <a:p>
          <a:endParaRPr lang="tr-TR"/>
        </a:p>
      </dgm:t>
    </dgm:pt>
    <dgm:pt modelId="{3AAA0FA6-A3E8-420A-B519-79BDC2134A59}" type="sibTrans" cxnId="{7FB19904-3BC4-47A1-B86A-D7B0F9947085}">
      <dgm:prSet/>
      <dgm:spPr/>
      <dgm:t>
        <a:bodyPr/>
        <a:lstStyle/>
        <a:p>
          <a:endParaRPr lang="tr-TR"/>
        </a:p>
      </dgm:t>
    </dgm:pt>
    <dgm:pt modelId="{B31A9718-A5AE-4EFA-A4FB-3B6035B8E84C}">
      <dgm:prSet phldrT="[Metin]"/>
      <dgm:spPr/>
      <dgm:t>
        <a:bodyPr/>
        <a:lstStyle/>
        <a:p>
          <a:r>
            <a:rPr lang="tr-TR" dirty="0" smtClean="0"/>
            <a:t>Sistemin Uygulanmasının İzlenmesi</a:t>
          </a:r>
          <a:endParaRPr lang="tr-TR" dirty="0"/>
        </a:p>
      </dgm:t>
    </dgm:pt>
    <dgm:pt modelId="{7532DF37-5DF3-4ADD-9AB1-805851C23ED7}" type="parTrans" cxnId="{F420FF86-2905-4E5C-8AF6-FEF8CCEE6D64}">
      <dgm:prSet/>
      <dgm:spPr/>
      <dgm:t>
        <a:bodyPr/>
        <a:lstStyle/>
        <a:p>
          <a:endParaRPr lang="tr-TR"/>
        </a:p>
      </dgm:t>
    </dgm:pt>
    <dgm:pt modelId="{68DFD911-DDCB-4754-902C-F92309E4D122}" type="sibTrans" cxnId="{F420FF86-2905-4E5C-8AF6-FEF8CCEE6D64}">
      <dgm:prSet/>
      <dgm:spPr/>
      <dgm:t>
        <a:bodyPr/>
        <a:lstStyle/>
        <a:p>
          <a:endParaRPr lang="tr-TR"/>
        </a:p>
      </dgm:t>
    </dgm:pt>
    <dgm:pt modelId="{D1A46073-FC97-4C5D-AB87-BAAC156F7753}" type="pres">
      <dgm:prSet presAssocID="{C7C973D7-34E0-4769-946D-CF07842149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01BA3F9E-A0F0-4813-B903-9445472881DA}" type="pres">
      <dgm:prSet presAssocID="{C996EA08-BE98-4905-86DE-66F9410A6780}" presName="vertOne" presStyleCnt="0"/>
      <dgm:spPr/>
    </dgm:pt>
    <dgm:pt modelId="{2DB023E2-D215-45EF-B7D9-131FBC6577C0}" type="pres">
      <dgm:prSet presAssocID="{C996EA08-BE98-4905-86DE-66F9410A6780}" presName="txOne" presStyleLbl="node0" presStyleIdx="0" presStyleCnt="1" custScaleY="543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6F18BA-F443-423F-BE22-698A27A48432}" type="pres">
      <dgm:prSet presAssocID="{C996EA08-BE98-4905-86DE-66F9410A6780}" presName="parTransOne" presStyleCnt="0"/>
      <dgm:spPr/>
    </dgm:pt>
    <dgm:pt modelId="{16156880-434C-4B04-87DB-D3B7F91A4BC2}" type="pres">
      <dgm:prSet presAssocID="{C996EA08-BE98-4905-86DE-66F9410A6780}" presName="horzOne" presStyleCnt="0"/>
      <dgm:spPr/>
    </dgm:pt>
    <dgm:pt modelId="{21AE0787-CF79-4E4C-BEE5-A6E06B471993}" type="pres">
      <dgm:prSet presAssocID="{A6D94F62-7BD3-446E-9F97-0866FEF13387}" presName="vertTwo" presStyleCnt="0"/>
      <dgm:spPr/>
    </dgm:pt>
    <dgm:pt modelId="{A5BEAE13-90F4-49F7-AE96-165C9CF90086}" type="pres">
      <dgm:prSet presAssocID="{A6D94F62-7BD3-446E-9F97-0866FEF1338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7B1CA9-0759-4442-B261-C8A1CEEC4EA4}" type="pres">
      <dgm:prSet presAssocID="{A6D94F62-7BD3-446E-9F97-0866FEF13387}" presName="horzTwo" presStyleCnt="0"/>
      <dgm:spPr/>
    </dgm:pt>
    <dgm:pt modelId="{0CF220F0-B74C-43A0-9F61-3CF0161D719D}" type="pres">
      <dgm:prSet presAssocID="{3AAA0FA6-A3E8-420A-B519-79BDC2134A59}" presName="sibSpaceTwo" presStyleCnt="0"/>
      <dgm:spPr/>
    </dgm:pt>
    <dgm:pt modelId="{6B8CB7C7-EA7E-4A6B-9F85-1A8E04EBD5ED}" type="pres">
      <dgm:prSet presAssocID="{B31A9718-A5AE-4EFA-A4FB-3B6035B8E84C}" presName="vertTwo" presStyleCnt="0"/>
      <dgm:spPr/>
    </dgm:pt>
    <dgm:pt modelId="{68CA551D-D8A6-44E5-B372-1C975243BD0E}" type="pres">
      <dgm:prSet presAssocID="{B31A9718-A5AE-4EFA-A4FB-3B6035B8E84C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15D9BC-2B01-4F74-A118-E6F5348BFC8E}" type="pres">
      <dgm:prSet presAssocID="{B31A9718-A5AE-4EFA-A4FB-3B6035B8E84C}" presName="horzTwo" presStyleCnt="0"/>
      <dgm:spPr/>
    </dgm:pt>
  </dgm:ptLst>
  <dgm:cxnLst>
    <dgm:cxn modelId="{BBC3F458-7531-447B-8E14-36ED4CF40804}" type="presOf" srcId="{C996EA08-BE98-4905-86DE-66F9410A6780}" destId="{2DB023E2-D215-45EF-B7D9-131FBC6577C0}" srcOrd="0" destOrd="0" presId="urn:microsoft.com/office/officeart/2005/8/layout/hierarchy4"/>
    <dgm:cxn modelId="{3C8B338A-98A4-4147-9235-9CC0E779DF0F}" type="presOf" srcId="{C7C973D7-34E0-4769-946D-CF0784214965}" destId="{D1A46073-FC97-4C5D-AB87-BAAC156F7753}" srcOrd="0" destOrd="0" presId="urn:microsoft.com/office/officeart/2005/8/layout/hierarchy4"/>
    <dgm:cxn modelId="{C9BFBD2D-8D9F-4D2E-B5BC-BD6C1285A5D3}" srcId="{C7C973D7-34E0-4769-946D-CF0784214965}" destId="{C996EA08-BE98-4905-86DE-66F9410A6780}" srcOrd="0" destOrd="0" parTransId="{9F5765E8-5FD5-4884-AAA2-31FDFA3D313F}" sibTransId="{2F04C3B8-9546-47D9-9068-260ED8821FC3}"/>
    <dgm:cxn modelId="{7FB19904-3BC4-47A1-B86A-D7B0F9947085}" srcId="{C996EA08-BE98-4905-86DE-66F9410A6780}" destId="{A6D94F62-7BD3-446E-9F97-0866FEF13387}" srcOrd="0" destOrd="0" parTransId="{7B6BF33B-E9BA-40EC-8601-70CFA8151BE3}" sibTransId="{3AAA0FA6-A3E8-420A-B519-79BDC2134A59}"/>
    <dgm:cxn modelId="{F420FF86-2905-4E5C-8AF6-FEF8CCEE6D64}" srcId="{C996EA08-BE98-4905-86DE-66F9410A6780}" destId="{B31A9718-A5AE-4EFA-A4FB-3B6035B8E84C}" srcOrd="1" destOrd="0" parTransId="{7532DF37-5DF3-4ADD-9AB1-805851C23ED7}" sibTransId="{68DFD911-DDCB-4754-902C-F92309E4D122}"/>
    <dgm:cxn modelId="{EFEB4A7C-57E5-45EC-96CC-BEFC40E1CEEE}" type="presOf" srcId="{B31A9718-A5AE-4EFA-A4FB-3B6035B8E84C}" destId="{68CA551D-D8A6-44E5-B372-1C975243BD0E}" srcOrd="0" destOrd="0" presId="urn:microsoft.com/office/officeart/2005/8/layout/hierarchy4"/>
    <dgm:cxn modelId="{77349ABF-3C60-404D-B162-24F1EEB9BAD5}" type="presOf" srcId="{A6D94F62-7BD3-446E-9F97-0866FEF13387}" destId="{A5BEAE13-90F4-49F7-AE96-165C9CF90086}" srcOrd="0" destOrd="0" presId="urn:microsoft.com/office/officeart/2005/8/layout/hierarchy4"/>
    <dgm:cxn modelId="{030343AA-061B-452C-9DF0-34C0F7E342E8}" type="presParOf" srcId="{D1A46073-FC97-4C5D-AB87-BAAC156F7753}" destId="{01BA3F9E-A0F0-4813-B903-9445472881DA}" srcOrd="0" destOrd="0" presId="urn:microsoft.com/office/officeart/2005/8/layout/hierarchy4"/>
    <dgm:cxn modelId="{883E1C8B-96EA-40A0-8384-0D3B508F77B9}" type="presParOf" srcId="{01BA3F9E-A0F0-4813-B903-9445472881DA}" destId="{2DB023E2-D215-45EF-B7D9-131FBC6577C0}" srcOrd="0" destOrd="0" presId="urn:microsoft.com/office/officeart/2005/8/layout/hierarchy4"/>
    <dgm:cxn modelId="{67B59B78-E163-48DB-AC95-9A91C61DC1EF}" type="presParOf" srcId="{01BA3F9E-A0F0-4813-B903-9445472881DA}" destId="{486F18BA-F443-423F-BE22-698A27A48432}" srcOrd="1" destOrd="0" presId="urn:microsoft.com/office/officeart/2005/8/layout/hierarchy4"/>
    <dgm:cxn modelId="{9E1EEAAC-8F68-4AE8-959F-5C621C22A60B}" type="presParOf" srcId="{01BA3F9E-A0F0-4813-B903-9445472881DA}" destId="{16156880-434C-4B04-87DB-D3B7F91A4BC2}" srcOrd="2" destOrd="0" presId="urn:microsoft.com/office/officeart/2005/8/layout/hierarchy4"/>
    <dgm:cxn modelId="{32BFCC2B-0D6C-43E7-B4ED-BBD86D7BA0A9}" type="presParOf" srcId="{16156880-434C-4B04-87DB-D3B7F91A4BC2}" destId="{21AE0787-CF79-4E4C-BEE5-A6E06B471993}" srcOrd="0" destOrd="0" presId="urn:microsoft.com/office/officeart/2005/8/layout/hierarchy4"/>
    <dgm:cxn modelId="{5BBB1416-7578-4EB9-8E0B-90380424003C}" type="presParOf" srcId="{21AE0787-CF79-4E4C-BEE5-A6E06B471993}" destId="{A5BEAE13-90F4-49F7-AE96-165C9CF90086}" srcOrd="0" destOrd="0" presId="urn:microsoft.com/office/officeart/2005/8/layout/hierarchy4"/>
    <dgm:cxn modelId="{847A75D0-6D44-4C3F-876D-3616FD334875}" type="presParOf" srcId="{21AE0787-CF79-4E4C-BEE5-A6E06B471993}" destId="{2D7B1CA9-0759-4442-B261-C8A1CEEC4EA4}" srcOrd="1" destOrd="0" presId="urn:microsoft.com/office/officeart/2005/8/layout/hierarchy4"/>
    <dgm:cxn modelId="{9B2574FA-5FC4-4993-A7F8-01A75879BA9D}" type="presParOf" srcId="{16156880-434C-4B04-87DB-D3B7F91A4BC2}" destId="{0CF220F0-B74C-43A0-9F61-3CF0161D719D}" srcOrd="1" destOrd="0" presId="urn:microsoft.com/office/officeart/2005/8/layout/hierarchy4"/>
    <dgm:cxn modelId="{7E968D76-9AAC-4EE5-A2B6-194D2B5846CB}" type="presParOf" srcId="{16156880-434C-4B04-87DB-D3B7F91A4BC2}" destId="{6B8CB7C7-EA7E-4A6B-9F85-1A8E04EBD5ED}" srcOrd="2" destOrd="0" presId="urn:microsoft.com/office/officeart/2005/8/layout/hierarchy4"/>
    <dgm:cxn modelId="{24F66310-E36F-4075-BA17-B51AA33E2ED5}" type="presParOf" srcId="{6B8CB7C7-EA7E-4A6B-9F85-1A8E04EBD5ED}" destId="{68CA551D-D8A6-44E5-B372-1C975243BD0E}" srcOrd="0" destOrd="0" presId="urn:microsoft.com/office/officeart/2005/8/layout/hierarchy4"/>
    <dgm:cxn modelId="{528F5B29-68E8-4FEE-A672-4B9D4FCC5526}" type="presParOf" srcId="{6B8CB7C7-EA7E-4A6B-9F85-1A8E04EBD5ED}" destId="{7B15D9BC-2B01-4F74-A118-E6F5348BFC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DB9E8E-3960-4CC5-8115-EEE993F16B7D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tr-TR"/>
        </a:p>
      </dgm:t>
    </dgm:pt>
    <dgm:pt modelId="{3EECB35F-9A32-4D20-886E-8E2855607862}">
      <dgm:prSet phldrT="[Metin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BİRİM DÜZEYİNDE İZLEME</a:t>
          </a:r>
          <a:endParaRPr lang="tr-TR" dirty="0"/>
        </a:p>
      </dgm:t>
    </dgm:pt>
    <dgm:pt modelId="{CC148E20-D1EA-4953-8F2D-0E0FAD474CE2}" type="parTrans" cxnId="{C48B56C2-B485-435B-A6E0-C2AC14B6FA5A}">
      <dgm:prSet/>
      <dgm:spPr/>
      <dgm:t>
        <a:bodyPr/>
        <a:lstStyle/>
        <a:p>
          <a:endParaRPr lang="tr-TR"/>
        </a:p>
      </dgm:t>
    </dgm:pt>
    <dgm:pt modelId="{DD1C0EDD-C0AA-4DC2-8AC4-E9DC42D3D85F}" type="sibTrans" cxnId="{C48B56C2-B485-435B-A6E0-C2AC14B6FA5A}">
      <dgm:prSet/>
      <dgm:spPr/>
      <dgm:t>
        <a:bodyPr/>
        <a:lstStyle/>
        <a:p>
          <a:endParaRPr lang="tr-TR"/>
        </a:p>
      </dgm:t>
    </dgm:pt>
    <dgm:pt modelId="{67C2856B-992C-4D1B-A78F-5F7C4AC55A9A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ÖZ DEĞERLENDİRME/SÜREKLİ İZLEME</a:t>
          </a:r>
          <a:endParaRPr lang="tr-TR" dirty="0">
            <a:solidFill>
              <a:schemeClr val="bg1"/>
            </a:solidFill>
          </a:endParaRPr>
        </a:p>
      </dgm:t>
    </dgm:pt>
    <dgm:pt modelId="{AA2F7806-0983-4970-BEB4-8F5C3DAEED35}" type="parTrans" cxnId="{E3E60DBF-66DB-40E1-A649-3CDE2334DC5F}">
      <dgm:prSet/>
      <dgm:spPr/>
      <dgm:t>
        <a:bodyPr/>
        <a:lstStyle/>
        <a:p>
          <a:endParaRPr lang="tr-TR"/>
        </a:p>
      </dgm:t>
    </dgm:pt>
    <dgm:pt modelId="{6DC53CA3-636F-4932-A461-1D64869919DB}" type="sibTrans" cxnId="{E3E60DBF-66DB-40E1-A649-3CDE2334DC5F}">
      <dgm:prSet/>
      <dgm:spPr/>
      <dgm:t>
        <a:bodyPr/>
        <a:lstStyle/>
        <a:p>
          <a:endParaRPr lang="tr-TR"/>
        </a:p>
      </dgm:t>
    </dgm:pt>
    <dgm:pt modelId="{7E3C0293-306F-4043-9617-CF1A4CCD6324}">
      <dgm:prSet phldrT="[Metin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/>
            <a:t>BAKANLIK DÜZEYİNDE İZLEME</a:t>
          </a:r>
          <a:endParaRPr lang="tr-TR" dirty="0"/>
        </a:p>
      </dgm:t>
    </dgm:pt>
    <dgm:pt modelId="{34C90F28-072F-48D5-8B5D-592D69858935}" type="parTrans" cxnId="{2C2639E9-FBC8-4375-B3D6-8637133FB86E}">
      <dgm:prSet/>
      <dgm:spPr/>
      <dgm:t>
        <a:bodyPr/>
        <a:lstStyle/>
        <a:p>
          <a:endParaRPr lang="tr-TR"/>
        </a:p>
      </dgm:t>
    </dgm:pt>
    <dgm:pt modelId="{44D21115-FB67-4378-B908-CB945FD5ECD0}" type="sibTrans" cxnId="{2C2639E9-FBC8-4375-B3D6-8637133FB86E}">
      <dgm:prSet/>
      <dgm:spPr/>
      <dgm:t>
        <a:bodyPr/>
        <a:lstStyle/>
        <a:p>
          <a:endParaRPr lang="tr-TR"/>
        </a:p>
      </dgm:t>
    </dgm:pt>
    <dgm:pt modelId="{4FFA6EAD-E277-4741-BECD-15F65B974C98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Her altı ayda bir UEP </a:t>
          </a:r>
          <a:r>
            <a:rPr lang="tr-TR" dirty="0" err="1" smtClean="0">
              <a:solidFill>
                <a:schemeClr val="bg1"/>
              </a:solidFill>
            </a:rPr>
            <a:t>SGB’ye</a:t>
          </a:r>
          <a:r>
            <a:rPr lang="tr-TR" dirty="0" smtClean="0">
              <a:solidFill>
                <a:schemeClr val="bg1"/>
              </a:solidFill>
            </a:rPr>
            <a:t> gönderilmesi </a:t>
          </a:r>
          <a:r>
            <a:rPr lang="tr-TR" dirty="0" smtClean="0">
              <a:solidFill>
                <a:srgbClr val="FFC000"/>
              </a:solidFill>
            </a:rPr>
            <a:t>(yazılım üzerinden alınacak)</a:t>
          </a:r>
          <a:endParaRPr lang="tr-TR" dirty="0">
            <a:solidFill>
              <a:srgbClr val="FFC000"/>
            </a:solidFill>
          </a:endParaRPr>
        </a:p>
      </dgm:t>
    </dgm:pt>
    <dgm:pt modelId="{6F1CA975-484C-481D-A540-E71A38B365F1}" type="parTrans" cxnId="{D1BB24B0-52D0-4AFB-9E65-7B04C2F5511E}">
      <dgm:prSet/>
      <dgm:spPr/>
      <dgm:t>
        <a:bodyPr/>
        <a:lstStyle/>
        <a:p>
          <a:endParaRPr lang="tr-TR"/>
        </a:p>
      </dgm:t>
    </dgm:pt>
    <dgm:pt modelId="{E1995458-78F6-4937-90CF-D7F7A9B39DF2}" type="sibTrans" cxnId="{D1BB24B0-52D0-4AFB-9E65-7B04C2F5511E}">
      <dgm:prSet/>
      <dgm:spPr/>
      <dgm:t>
        <a:bodyPr/>
        <a:lstStyle/>
        <a:p>
          <a:endParaRPr lang="tr-TR"/>
        </a:p>
      </dgm:t>
    </dgm:pt>
    <dgm:pt modelId="{57068147-51BF-4B9C-9CBC-07E910E675CB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A7D64333-F9AE-4DCE-8A1D-9E61834BEFC3}" type="parTrans" cxnId="{BC076521-AC6F-46A0-9259-5D86FE5F7D18}">
      <dgm:prSet/>
      <dgm:spPr/>
      <dgm:t>
        <a:bodyPr/>
        <a:lstStyle/>
        <a:p>
          <a:endParaRPr lang="tr-TR"/>
        </a:p>
      </dgm:t>
    </dgm:pt>
    <dgm:pt modelId="{DAC7704C-5E71-4F8B-8D12-D0C64F5B697F}" type="sibTrans" cxnId="{BC076521-AC6F-46A0-9259-5D86FE5F7D18}">
      <dgm:prSet/>
      <dgm:spPr/>
      <dgm:t>
        <a:bodyPr/>
        <a:lstStyle/>
        <a:p>
          <a:endParaRPr lang="tr-TR"/>
        </a:p>
      </dgm:t>
    </dgm:pt>
    <dgm:pt modelId="{E2B112E8-5A08-413C-9DB5-4F66B09AE655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Her altı ayda bir birim iç kontrol uygulamalarının izlenmesini, İzleme Formu ile </a:t>
          </a:r>
          <a:r>
            <a:rPr lang="tr-TR" dirty="0" err="1" smtClean="0">
              <a:solidFill>
                <a:schemeClr val="bg1"/>
              </a:solidFill>
            </a:rPr>
            <a:t>SGB’ye</a:t>
          </a:r>
          <a:r>
            <a:rPr lang="tr-TR" dirty="0" smtClean="0">
              <a:solidFill>
                <a:schemeClr val="bg1"/>
              </a:solidFill>
            </a:rPr>
            <a:t> bildirilmesi</a:t>
          </a:r>
          <a:endParaRPr lang="tr-TR" dirty="0">
            <a:solidFill>
              <a:schemeClr val="bg1"/>
            </a:solidFill>
          </a:endParaRPr>
        </a:p>
      </dgm:t>
    </dgm:pt>
    <dgm:pt modelId="{B2DED99A-8A02-4064-839D-14161DD1D909}" type="parTrans" cxnId="{7ACF76E6-521F-4E9E-AA47-88A8DB2BC740}">
      <dgm:prSet/>
      <dgm:spPr/>
      <dgm:t>
        <a:bodyPr/>
        <a:lstStyle/>
        <a:p>
          <a:endParaRPr lang="tr-TR"/>
        </a:p>
      </dgm:t>
    </dgm:pt>
    <dgm:pt modelId="{4A31592A-F4D3-4D8E-9A9C-CC5BBE0C3ED8}" type="sibTrans" cxnId="{7ACF76E6-521F-4E9E-AA47-88A8DB2BC740}">
      <dgm:prSet/>
      <dgm:spPr/>
      <dgm:t>
        <a:bodyPr/>
        <a:lstStyle/>
        <a:p>
          <a:endParaRPr lang="tr-TR"/>
        </a:p>
      </dgm:t>
    </dgm:pt>
    <dgm:pt modelId="{0A27F4B8-4046-4DA0-9391-9AF12592135F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 dirty="0"/>
        </a:p>
      </dgm:t>
    </dgm:pt>
    <dgm:pt modelId="{BE8DC666-FB76-44CB-ABFC-9BD13A1D12EF}" type="parTrans" cxnId="{44AB70BB-87B6-4923-81B2-DFA5B850EC1F}">
      <dgm:prSet/>
      <dgm:spPr/>
      <dgm:t>
        <a:bodyPr/>
        <a:lstStyle/>
        <a:p>
          <a:endParaRPr lang="tr-TR"/>
        </a:p>
      </dgm:t>
    </dgm:pt>
    <dgm:pt modelId="{A67E5059-4501-4D0E-8F9C-5EB1FD35AFA5}" type="sibTrans" cxnId="{44AB70BB-87B6-4923-81B2-DFA5B850EC1F}">
      <dgm:prSet/>
      <dgm:spPr/>
      <dgm:t>
        <a:bodyPr/>
        <a:lstStyle/>
        <a:p>
          <a:endParaRPr lang="tr-TR"/>
        </a:p>
      </dgm:t>
    </dgm:pt>
    <dgm:pt modelId="{D70C8CE4-3F5F-442A-8D42-BB47838AD4F3}">
      <dgm:prSet phldrT="[Metin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dirty="0" smtClean="0">
              <a:solidFill>
                <a:schemeClr val="bg1"/>
              </a:solidFill>
            </a:rPr>
            <a:t>3 ayda bir iç kontrol uygulamalarının izlenmesini İzleme Formu/toplantılar ile Genel Müdürlükte/Başkanlıkta izlenmesi</a:t>
          </a:r>
          <a:endParaRPr lang="tr-TR" dirty="0">
            <a:solidFill>
              <a:schemeClr val="bg1"/>
            </a:solidFill>
          </a:endParaRPr>
        </a:p>
      </dgm:t>
    </dgm:pt>
    <dgm:pt modelId="{6B3362EA-D067-4509-AE68-A78CE1E02AB1}" type="parTrans" cxnId="{9162567E-645C-40CD-B9E7-90F602809A7F}">
      <dgm:prSet/>
      <dgm:spPr/>
      <dgm:t>
        <a:bodyPr/>
        <a:lstStyle/>
        <a:p>
          <a:endParaRPr lang="tr-TR"/>
        </a:p>
      </dgm:t>
    </dgm:pt>
    <dgm:pt modelId="{93D4C0EE-8CE1-4533-BB03-980FEBA58244}" type="sibTrans" cxnId="{9162567E-645C-40CD-B9E7-90F602809A7F}">
      <dgm:prSet/>
      <dgm:spPr/>
      <dgm:t>
        <a:bodyPr/>
        <a:lstStyle/>
        <a:p>
          <a:endParaRPr lang="tr-TR"/>
        </a:p>
      </dgm:t>
    </dgm:pt>
    <dgm:pt modelId="{039464E2-A2E5-4B79-B59D-C2442BD00EB8}" type="pres">
      <dgm:prSet presAssocID="{CFDB9E8E-3960-4CC5-8115-EEE993F16B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0195C3-1D40-4F2F-9FB2-2C85355C4525}" type="pres">
      <dgm:prSet presAssocID="{3EECB35F-9A32-4D20-886E-8E2855607862}" presName="linNode" presStyleCnt="0"/>
      <dgm:spPr/>
      <dgm:t>
        <a:bodyPr/>
        <a:lstStyle/>
        <a:p>
          <a:endParaRPr lang="tr-TR"/>
        </a:p>
      </dgm:t>
    </dgm:pt>
    <dgm:pt modelId="{FA0F9C95-ABC7-41DD-AD0F-0590B2027E8B}" type="pres">
      <dgm:prSet presAssocID="{3EECB35F-9A32-4D20-886E-8E285560786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642A2A-0977-445D-BF43-A0711AAABB90}" type="pres">
      <dgm:prSet presAssocID="{3EECB35F-9A32-4D20-886E-8E285560786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F694D4-75EC-42EA-B6F6-D8393008A41B}" type="pres">
      <dgm:prSet presAssocID="{DD1C0EDD-C0AA-4DC2-8AC4-E9DC42D3D85F}" presName="sp" presStyleCnt="0"/>
      <dgm:spPr/>
      <dgm:t>
        <a:bodyPr/>
        <a:lstStyle/>
        <a:p>
          <a:endParaRPr lang="tr-TR"/>
        </a:p>
      </dgm:t>
    </dgm:pt>
    <dgm:pt modelId="{C38201C7-9D8F-4053-9991-214B296B2E4C}" type="pres">
      <dgm:prSet presAssocID="{7E3C0293-306F-4043-9617-CF1A4CCD6324}" presName="linNode" presStyleCnt="0"/>
      <dgm:spPr/>
      <dgm:t>
        <a:bodyPr/>
        <a:lstStyle/>
        <a:p>
          <a:endParaRPr lang="tr-TR"/>
        </a:p>
      </dgm:t>
    </dgm:pt>
    <dgm:pt modelId="{889F2F6A-870C-4E5B-8A73-3745BA636C4A}" type="pres">
      <dgm:prSet presAssocID="{7E3C0293-306F-4043-9617-CF1A4CCD6324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5E37916-C9F9-4436-8D76-628873E9A936}" type="pres">
      <dgm:prSet presAssocID="{7E3C0293-306F-4043-9617-CF1A4CCD6324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3E60DBF-66DB-40E1-A649-3CDE2334DC5F}" srcId="{3EECB35F-9A32-4D20-886E-8E2855607862}" destId="{67C2856B-992C-4D1B-A78F-5F7C4AC55A9A}" srcOrd="0" destOrd="0" parTransId="{AA2F7806-0983-4970-BEB4-8F5C3DAEED35}" sibTransId="{6DC53CA3-636F-4932-A461-1D64869919DB}"/>
    <dgm:cxn modelId="{9162567E-645C-40CD-B9E7-90F602809A7F}" srcId="{3EECB35F-9A32-4D20-886E-8E2855607862}" destId="{D70C8CE4-3F5F-442A-8D42-BB47838AD4F3}" srcOrd="1" destOrd="0" parTransId="{6B3362EA-D067-4509-AE68-A78CE1E02AB1}" sibTransId="{93D4C0EE-8CE1-4533-BB03-980FEBA58244}"/>
    <dgm:cxn modelId="{2C2639E9-FBC8-4375-B3D6-8637133FB86E}" srcId="{CFDB9E8E-3960-4CC5-8115-EEE993F16B7D}" destId="{7E3C0293-306F-4043-9617-CF1A4CCD6324}" srcOrd="1" destOrd="0" parTransId="{34C90F28-072F-48D5-8B5D-592D69858935}" sibTransId="{44D21115-FB67-4378-B908-CB945FD5ECD0}"/>
    <dgm:cxn modelId="{89BD825E-83E3-43C7-9ADD-6402D359DD51}" type="presOf" srcId="{57068147-51BF-4B9C-9CBC-07E910E675CB}" destId="{95E37916-C9F9-4436-8D76-628873E9A936}" srcOrd="0" destOrd="2" presId="urn:microsoft.com/office/officeart/2005/8/layout/vList5"/>
    <dgm:cxn modelId="{B2165E1D-8518-43FB-A823-D09D6E566C44}" type="presOf" srcId="{0A27F4B8-4046-4DA0-9391-9AF12592135F}" destId="{F9642A2A-0977-445D-BF43-A0711AAABB90}" srcOrd="0" destOrd="2" presId="urn:microsoft.com/office/officeart/2005/8/layout/vList5"/>
    <dgm:cxn modelId="{C8FBB644-08DC-4BC0-BADD-3DBC848DEDCB}" type="presOf" srcId="{4FFA6EAD-E277-4741-BECD-15F65B974C98}" destId="{95E37916-C9F9-4436-8D76-628873E9A936}" srcOrd="0" destOrd="0" presId="urn:microsoft.com/office/officeart/2005/8/layout/vList5"/>
    <dgm:cxn modelId="{E5759F93-10FA-43E9-A512-A4789E42EBC0}" type="presOf" srcId="{CFDB9E8E-3960-4CC5-8115-EEE993F16B7D}" destId="{039464E2-A2E5-4B79-B59D-C2442BD00EB8}" srcOrd="0" destOrd="0" presId="urn:microsoft.com/office/officeart/2005/8/layout/vList5"/>
    <dgm:cxn modelId="{44AB70BB-87B6-4923-81B2-DFA5B850EC1F}" srcId="{3EECB35F-9A32-4D20-886E-8E2855607862}" destId="{0A27F4B8-4046-4DA0-9391-9AF12592135F}" srcOrd="2" destOrd="0" parTransId="{BE8DC666-FB76-44CB-ABFC-9BD13A1D12EF}" sibTransId="{A67E5059-4501-4D0E-8F9C-5EB1FD35AFA5}"/>
    <dgm:cxn modelId="{7ACF76E6-521F-4E9E-AA47-88A8DB2BC740}" srcId="{7E3C0293-306F-4043-9617-CF1A4CCD6324}" destId="{E2B112E8-5A08-413C-9DB5-4F66B09AE655}" srcOrd="1" destOrd="0" parTransId="{B2DED99A-8A02-4064-839D-14161DD1D909}" sibTransId="{4A31592A-F4D3-4D8E-9A9C-CC5BBE0C3ED8}"/>
    <dgm:cxn modelId="{BC076521-AC6F-46A0-9259-5D86FE5F7D18}" srcId="{7E3C0293-306F-4043-9617-CF1A4CCD6324}" destId="{57068147-51BF-4B9C-9CBC-07E910E675CB}" srcOrd="2" destOrd="0" parTransId="{A7D64333-F9AE-4DCE-8A1D-9E61834BEFC3}" sibTransId="{DAC7704C-5E71-4F8B-8D12-D0C64F5B697F}"/>
    <dgm:cxn modelId="{8AF47180-F225-4BC3-A7EA-086386F41068}" type="presOf" srcId="{D70C8CE4-3F5F-442A-8D42-BB47838AD4F3}" destId="{F9642A2A-0977-445D-BF43-A0711AAABB90}" srcOrd="0" destOrd="1" presId="urn:microsoft.com/office/officeart/2005/8/layout/vList5"/>
    <dgm:cxn modelId="{6F037CD5-58C6-4C3A-9ECD-1B4F3DDD6725}" type="presOf" srcId="{E2B112E8-5A08-413C-9DB5-4F66B09AE655}" destId="{95E37916-C9F9-4436-8D76-628873E9A936}" srcOrd="0" destOrd="1" presId="urn:microsoft.com/office/officeart/2005/8/layout/vList5"/>
    <dgm:cxn modelId="{170F5473-4A46-4EAC-9CC3-B8DFBE449B94}" type="presOf" srcId="{7E3C0293-306F-4043-9617-CF1A4CCD6324}" destId="{889F2F6A-870C-4E5B-8A73-3745BA636C4A}" srcOrd="0" destOrd="0" presId="urn:microsoft.com/office/officeart/2005/8/layout/vList5"/>
    <dgm:cxn modelId="{A66A55D2-9A25-4FBA-A920-7546727DE2F8}" type="presOf" srcId="{67C2856B-992C-4D1B-A78F-5F7C4AC55A9A}" destId="{F9642A2A-0977-445D-BF43-A0711AAABB90}" srcOrd="0" destOrd="0" presId="urn:microsoft.com/office/officeart/2005/8/layout/vList5"/>
    <dgm:cxn modelId="{F4D37A65-F023-4D5F-A8D3-0F2DCFB5DB7E}" type="presOf" srcId="{3EECB35F-9A32-4D20-886E-8E2855607862}" destId="{FA0F9C95-ABC7-41DD-AD0F-0590B2027E8B}" srcOrd="0" destOrd="0" presId="urn:microsoft.com/office/officeart/2005/8/layout/vList5"/>
    <dgm:cxn modelId="{D1BB24B0-52D0-4AFB-9E65-7B04C2F5511E}" srcId="{7E3C0293-306F-4043-9617-CF1A4CCD6324}" destId="{4FFA6EAD-E277-4741-BECD-15F65B974C98}" srcOrd="0" destOrd="0" parTransId="{6F1CA975-484C-481D-A540-E71A38B365F1}" sibTransId="{E1995458-78F6-4937-90CF-D7F7A9B39DF2}"/>
    <dgm:cxn modelId="{C48B56C2-B485-435B-A6E0-C2AC14B6FA5A}" srcId="{CFDB9E8E-3960-4CC5-8115-EEE993F16B7D}" destId="{3EECB35F-9A32-4D20-886E-8E2855607862}" srcOrd="0" destOrd="0" parTransId="{CC148E20-D1EA-4953-8F2D-0E0FAD474CE2}" sibTransId="{DD1C0EDD-C0AA-4DC2-8AC4-E9DC42D3D85F}"/>
    <dgm:cxn modelId="{2F27A7FB-2B5A-45AE-B815-CF642B9DF43F}" type="presParOf" srcId="{039464E2-A2E5-4B79-B59D-C2442BD00EB8}" destId="{EF0195C3-1D40-4F2F-9FB2-2C85355C4525}" srcOrd="0" destOrd="0" presId="urn:microsoft.com/office/officeart/2005/8/layout/vList5"/>
    <dgm:cxn modelId="{65E34DFA-8998-43E2-8057-C1EEA677E353}" type="presParOf" srcId="{EF0195C3-1D40-4F2F-9FB2-2C85355C4525}" destId="{FA0F9C95-ABC7-41DD-AD0F-0590B2027E8B}" srcOrd="0" destOrd="0" presId="urn:microsoft.com/office/officeart/2005/8/layout/vList5"/>
    <dgm:cxn modelId="{E5608079-C248-460C-ABEF-DB98BD937102}" type="presParOf" srcId="{EF0195C3-1D40-4F2F-9FB2-2C85355C4525}" destId="{F9642A2A-0977-445D-BF43-A0711AAABB90}" srcOrd="1" destOrd="0" presId="urn:microsoft.com/office/officeart/2005/8/layout/vList5"/>
    <dgm:cxn modelId="{9797596E-2C30-436A-8701-B77E692FDDD5}" type="presParOf" srcId="{039464E2-A2E5-4B79-B59D-C2442BD00EB8}" destId="{82F694D4-75EC-42EA-B6F6-D8393008A41B}" srcOrd="1" destOrd="0" presId="urn:microsoft.com/office/officeart/2005/8/layout/vList5"/>
    <dgm:cxn modelId="{3E32359F-0B32-4D39-9C3C-C3BAC87E8CEE}" type="presParOf" srcId="{039464E2-A2E5-4B79-B59D-C2442BD00EB8}" destId="{C38201C7-9D8F-4053-9991-214B296B2E4C}" srcOrd="2" destOrd="0" presId="urn:microsoft.com/office/officeart/2005/8/layout/vList5"/>
    <dgm:cxn modelId="{38EA404B-BCAC-4C0B-A0AA-91DFBF8BBBFE}" type="presParOf" srcId="{C38201C7-9D8F-4053-9991-214B296B2E4C}" destId="{889F2F6A-870C-4E5B-8A73-3745BA636C4A}" srcOrd="0" destOrd="0" presId="urn:microsoft.com/office/officeart/2005/8/layout/vList5"/>
    <dgm:cxn modelId="{8E83EBA7-84E6-4271-A678-F62062C8D0AF}" type="presParOf" srcId="{C38201C7-9D8F-4053-9991-214B296B2E4C}" destId="{95E37916-C9F9-4436-8D76-628873E9A93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E260D2F-DAF5-4F14-AE59-13F4276E7ED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7F7DD9-7BC6-4404-9950-171C28438C0C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Risk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E4223F35-A07F-42D4-B306-E04674E2D745}" type="parTrans" cxnId="{2DD716B3-6BCD-4466-8435-8448FFA550A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5175225-468C-41F1-A14E-24AF6727CDB2}" type="sibTrans" cxnId="{2DD716B3-6BCD-4466-8435-8448FFA550A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B1460234-3EC4-4D35-A1DB-11C9601E020A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Risk Yönetim Eylem Planının uygulanması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B95967C-6186-45A5-A3E8-282674F0BC71}" type="parTrans" cxnId="{BD5E908A-CA73-4B1D-8E5F-6D4C6DDDB6C9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68F7C31E-0116-4076-B288-7F8C5EB593E1}" type="sibTrans" cxnId="{BD5E908A-CA73-4B1D-8E5F-6D4C6DDDB6C9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A3773B4-DBF5-43C5-8008-578D684FD683}">
      <dgm:prSet phldrT="[Metin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Süreç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72F0A575-7DD6-45C8-9EAF-7CFA340F58FC}" type="parTrans" cxnId="{81C8A4D4-D6C0-4D41-ACC5-A34C5E3225B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424B1D4-F7E2-43D6-B66A-0CB9DAC0FBB9}" type="sibTrans" cxnId="{81C8A4D4-D6C0-4D41-ACC5-A34C5E3225B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C06F9E2-5BED-4CC4-B5E2-2869F22807EE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Süreçlerin iyileştirilmesi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1D0A527F-EC66-4E77-8AD0-B7F04A49A52D}" type="parTrans" cxnId="{AF12B796-5DDB-4B0A-8235-774BBF0F68AA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A519928-1264-4991-A9DB-A27B6829232B}" type="sibTrans" cxnId="{AF12B796-5DDB-4B0A-8235-774BBF0F68AA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1A5CD37A-DA66-48BA-ABE9-31AF6A71CB43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dirty="0" smtClean="0">
              <a:solidFill>
                <a:srgbClr val="FFFFFF"/>
              </a:solidFill>
              <a:latin typeface="+mn-lt"/>
            </a:rPr>
            <a:t>İç Kontrol Eylem Planı (UEP)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CE472B91-FA1D-453A-9471-043802130F1A}" type="parTrans" cxnId="{0F77AACE-0BF0-4619-A1D5-82E1409F19CF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D91CBE9-DD67-441B-91C5-C14A5F495597}" type="sibTrans" cxnId="{0F77AACE-0BF0-4619-A1D5-82E1409F19CF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2A0C5218-1F73-47CC-9983-69F3525C1FB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2400" smtClean="0">
              <a:solidFill>
                <a:srgbClr val="FFFFFF"/>
              </a:solidFill>
              <a:latin typeface="+mn-lt"/>
            </a:rPr>
            <a:t>Teknik Destek/Danışmanlık</a:t>
          </a:r>
          <a:endParaRPr lang="tr-TR" sz="2400" dirty="0">
            <a:solidFill>
              <a:srgbClr val="FFFFFF"/>
            </a:solidFill>
            <a:latin typeface="+mn-lt"/>
          </a:endParaRPr>
        </a:p>
      </dgm:t>
    </dgm:pt>
    <dgm:pt modelId="{1D8C7E5A-A8EA-403B-8046-2FF83CDC2690}" type="parTrans" cxnId="{15433AAD-7834-42DF-80C3-EDF8379CE8C2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D4D6F3B-60A1-40EB-B7AF-C920BE1E7899}" type="sibTrans" cxnId="{15433AAD-7834-42DF-80C3-EDF8379CE8C2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04FF62A5-00D8-4606-826F-F5AA3C1BCE27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 smtClean="0">
              <a:solidFill>
                <a:srgbClr val="FFFFFF"/>
              </a:solidFill>
              <a:latin typeface="+mn-lt"/>
            </a:rPr>
            <a:t>İç Kontrol Eylem Planı güncellemesi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8568253-E50B-4C32-869F-270686217073}" type="parTrans" cxnId="{9AAC694E-BCD1-4DB6-9B55-E96FCEA79AA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0553723-EBF2-422B-A67D-2990FF289B10}" type="sibTrans" cxnId="{9AAC694E-BCD1-4DB6-9B55-E96FCEA79AA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9C686C9-8F1A-45A4-9AF9-2BF12D269693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Mevcut Risklerin yeniden değerlendirilmesi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9F4AF08-7CA5-4CAF-9060-E4F581B94B10}" type="parTrans" cxnId="{B61BAAC8-0934-451B-B2B9-70384DC6AF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976823DD-738B-4586-B31D-9483EBF386CC}" type="sibTrans" cxnId="{B61BAAC8-0934-451B-B2B9-70384DC6AF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038B6020-B7FB-4062-84D9-6F2C55C30FBF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Yeni risklerin tespit edilerek değerlendirilmesi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52354C20-0478-45AE-9579-896D9D124EDA}" type="parTrans" cxnId="{DED578D4-215C-4B46-B9DA-34789247AC4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17EC77CE-5CCD-4E80-9D1C-A3694C783DF0}" type="sibTrans" cxnId="{DED578D4-215C-4B46-B9DA-34789247AC46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4820EEE8-A6E4-46A6-92EA-1BFADDC1B8D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dirty="0" smtClean="0">
              <a:solidFill>
                <a:srgbClr val="FFFFFF"/>
              </a:solidFill>
              <a:latin typeface="+mn-lt"/>
            </a:rPr>
            <a:t>Yeni ortaya çıkan süreçlerin onaylanması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16C04060-5D78-44E8-8ED4-4BCAA9877B8B}" type="parTrans" cxnId="{AF2CE0AF-1EC4-4E8C-A851-6C533524D5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5F22BE25-B9B3-4D60-9A71-0E95A7BC90C7}" type="sibTrans" cxnId="{AF2CE0AF-1EC4-4E8C-A851-6C533524D500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6281A405-6610-44EE-AA42-E299A836004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tr-TR" sz="1600" noProof="0" dirty="0" smtClean="0">
              <a:solidFill>
                <a:srgbClr val="FFFFFF"/>
              </a:solidFill>
              <a:latin typeface="+mn-lt"/>
            </a:rPr>
            <a:t>Bağlı ve ilgili kuruluşlarımıza rehberlik, diğer kamu idarelerine önderlik etmek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F60FC9FC-CED8-431A-9E09-3A1CBCE769D3}" type="parTrans" cxnId="{CBB7F877-DB0D-4966-B7BD-53ABBDEF611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AEAD8CB4-591F-439E-AF5B-8C855C1C8D63}" type="sibTrans" cxnId="{CBB7F877-DB0D-4966-B7BD-53ABBDEF6117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F538ACD4-3C38-4299-9440-32472A3F9E90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kumimoji="1" lang="tr-TR" sz="1600" b="0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Birimlerimize</a:t>
          </a:r>
          <a:r>
            <a:rPr kumimoji="1" lang="tr-TR" sz="1600" b="0" i="0" u="none" strike="noStrike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 </a:t>
          </a:r>
          <a:r>
            <a:rPr lang="tr-TR" sz="1600" dirty="0" smtClean="0">
              <a:solidFill>
                <a:srgbClr val="FFFFFF"/>
              </a:solidFill>
              <a:latin typeface="+mn-lt"/>
            </a:rPr>
            <a:t>eğitim ve </a:t>
          </a:r>
          <a:r>
            <a:rPr kumimoji="1" lang="tr-TR" sz="1600" b="0" i="0" u="none" strike="noStrike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teknik destek verilmesi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053647F4-DECD-48F0-A971-57A66F85BCEC}" type="parTrans" cxnId="{CBF56DA2-A571-406E-907B-62DD047D9FB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45CA1D33-0D53-41AE-9183-F562CB05E5BD}" type="sibTrans" cxnId="{CBF56DA2-A571-406E-907B-62DD047D9FB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70BCD3A-4044-4924-98EC-52C0B586ACA5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dirty="0" smtClean="0">
              <a:solidFill>
                <a:srgbClr val="FFFFFF"/>
              </a:solidFill>
              <a:latin typeface="+mn-lt"/>
            </a:rPr>
            <a:t>İç Kontrol standartlarına uyum oranının arttırılması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C849FBDE-4245-4FA6-90B5-B310F2339ECE}" type="parTrans" cxnId="{9298CFAB-FEDF-44BE-9BE6-FB8389E2C68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3E7E2FD-1D26-4C74-BA4E-3B9B58CE6EBD}" type="sibTrans" cxnId="{9298CFAB-FEDF-44BE-9BE6-FB8389E2C684}">
      <dgm:prSet/>
      <dgm:spPr/>
      <dgm:t>
        <a:bodyPr/>
        <a:lstStyle/>
        <a:p>
          <a:endParaRPr lang="tr-TR" sz="1600">
            <a:solidFill>
              <a:srgbClr val="FFFFFF"/>
            </a:solidFill>
            <a:latin typeface="+mn-lt"/>
          </a:endParaRPr>
        </a:p>
      </dgm:t>
    </dgm:pt>
    <dgm:pt modelId="{8B59DB31-48BD-41A4-A9D7-D4D878F947D9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b="0" dirty="0">
            <a:solidFill>
              <a:srgbClr val="FFFFFF"/>
            </a:solidFill>
            <a:latin typeface="+mn-lt"/>
          </a:endParaRPr>
        </a:p>
      </dgm:t>
    </dgm:pt>
    <dgm:pt modelId="{3699DC9D-0F9D-435F-91B4-A2D8A8D79208}" type="parTrans" cxnId="{17ACECDE-BD97-4CD8-889D-35C1B15DEA89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DD962F8E-654B-40A1-8152-E016A60E87C6}" type="sibTrans" cxnId="{17ACECDE-BD97-4CD8-889D-35C1B15DEA89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8D2A3FAB-E6F9-4726-9EE1-67B1611F3032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843C0AF3-0023-46E0-A495-86524D27BCE9}" type="parTrans" cxnId="{2887C22E-6236-43C4-8E1B-851D2F68AF22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FB0DA469-EFC2-4765-B333-A6383F503D13}" type="sibTrans" cxnId="{2887C22E-6236-43C4-8E1B-851D2F68AF22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6959AAC4-FC62-4D68-B847-E128DBB35028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600" b="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dirty="0">
            <a:solidFill>
              <a:srgbClr val="FFFFFF"/>
            </a:solidFill>
            <a:latin typeface="+mn-lt"/>
          </a:endParaRPr>
        </a:p>
      </dgm:t>
    </dgm:pt>
    <dgm:pt modelId="{601525D4-7DFD-4FA0-BC48-E5A14C71653A}" type="parTrans" cxnId="{6D45F9E5-A26C-471C-BE3F-E6825C052034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0F618A58-1C74-4E98-B2A4-497F07036178}" type="sibTrans" cxnId="{6D45F9E5-A26C-471C-BE3F-E6825C052034}">
      <dgm:prSet/>
      <dgm:spPr/>
      <dgm:t>
        <a:bodyPr/>
        <a:lstStyle/>
        <a:p>
          <a:endParaRPr lang="tr-TR">
            <a:solidFill>
              <a:srgbClr val="FFFFFF"/>
            </a:solidFill>
          </a:endParaRPr>
        </a:p>
      </dgm:t>
    </dgm:pt>
    <dgm:pt modelId="{83842586-EEEA-4D78-A7CF-05B55965F6AC}" type="pres">
      <dgm:prSet presAssocID="{EE260D2F-DAF5-4F14-AE59-13F4276E7ED7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68E6D248-2C8F-4003-AC76-6A76ECF36C9D}" type="pres">
      <dgm:prSet presAssocID="{1A5CD37A-DA66-48BA-ABE9-31AF6A71CB43}" presName="parentText1" presStyleLbl="node1" presStyleIdx="0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D278FF-DF53-4158-B1A3-B10573776CE3}" type="pres">
      <dgm:prSet presAssocID="{1A5CD37A-DA66-48BA-ABE9-31AF6A71CB43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1EDCDC-F69F-4608-8EDF-5488FD5BE4D7}" type="pres">
      <dgm:prSet presAssocID="{A57F7DD9-7BC6-4404-9950-171C28438C0C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05D7BC-CB33-486D-A4F6-8AF9A924B324}" type="pres">
      <dgm:prSet presAssocID="{A57F7DD9-7BC6-4404-9950-171C28438C0C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F20D76-DAF4-4387-9226-6F66ED223F0A}" type="pres">
      <dgm:prSet presAssocID="{AA3773B4-DBF5-43C5-8008-578D684FD683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639EA1-A80F-41D3-B728-7518479EB1F9}" type="pres">
      <dgm:prSet presAssocID="{AA3773B4-DBF5-43C5-8008-578D684FD683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994F64-C3EE-47B8-B7BA-B246BE19E298}" type="pres">
      <dgm:prSet presAssocID="{2A0C5218-1F73-47CC-9983-69F3525C1FB1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9DC57F-F386-4F8E-B1CE-B1A19D3CB86B}" type="pres">
      <dgm:prSet presAssocID="{2A0C5218-1F73-47CC-9983-69F3525C1FB1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01724CD-4902-4D1F-B39A-8ED3525D8138}" type="presOf" srcId="{6281A405-6610-44EE-AA42-E299A836004E}" destId="{619DC57F-F386-4F8E-B1CE-B1A19D3CB86B}" srcOrd="0" destOrd="1" presId="urn:microsoft.com/office/officeart/2009/3/layout/IncreasingArrowsProcess"/>
    <dgm:cxn modelId="{DED578D4-215C-4B46-B9DA-34789247AC46}" srcId="{A57F7DD9-7BC6-4404-9950-171C28438C0C}" destId="{038B6020-B7FB-4062-84D9-6F2C55C30FBF}" srcOrd="2" destOrd="0" parTransId="{52354C20-0478-45AE-9579-896D9D124EDA}" sibTransId="{17EC77CE-5CCD-4E80-9D1C-A3694C783DF0}"/>
    <dgm:cxn modelId="{B51EE3AC-A1FE-4CF2-ABD5-6F5A25B09380}" type="presOf" srcId="{B1460234-3EC4-4D35-A1DB-11C9601E020A}" destId="{C905D7BC-CB33-486D-A4F6-8AF9A924B324}" srcOrd="0" destOrd="0" presId="urn:microsoft.com/office/officeart/2009/3/layout/IncreasingArrowsProcess"/>
    <dgm:cxn modelId="{6F1ED242-B590-48CE-8BB2-A6A5C6D70F16}" type="presOf" srcId="{04FF62A5-00D8-4606-826F-F5AA3C1BCE27}" destId="{AAD278FF-DF53-4158-B1A3-B10573776CE3}" srcOrd="0" destOrd="0" presId="urn:microsoft.com/office/officeart/2009/3/layout/IncreasingArrowsProcess"/>
    <dgm:cxn modelId="{DCAE991B-34E4-4ABD-911D-AF8D0F0CEDB6}" type="presOf" srcId="{9C06F9E2-5BED-4CC4-B5E2-2869F22807EE}" destId="{E9639EA1-A80F-41D3-B728-7518479EB1F9}" srcOrd="0" destOrd="0" presId="urn:microsoft.com/office/officeart/2009/3/layout/IncreasingArrowsProcess"/>
    <dgm:cxn modelId="{17ACECDE-BD97-4CD8-889D-35C1B15DEA89}" srcId="{1A5CD37A-DA66-48BA-ABE9-31AF6A71CB43}" destId="{8B59DB31-48BD-41A4-A9D7-D4D878F947D9}" srcOrd="2" destOrd="0" parTransId="{3699DC9D-0F9D-435F-91B4-A2D8A8D79208}" sibTransId="{DD962F8E-654B-40A1-8152-E016A60E87C6}"/>
    <dgm:cxn modelId="{0F77AACE-0BF0-4619-A1D5-82E1409F19CF}" srcId="{EE260D2F-DAF5-4F14-AE59-13F4276E7ED7}" destId="{1A5CD37A-DA66-48BA-ABE9-31AF6A71CB43}" srcOrd="0" destOrd="0" parTransId="{CE472B91-FA1D-453A-9471-043802130F1A}" sibTransId="{5D91CBE9-DD67-441B-91C5-C14A5F495597}"/>
    <dgm:cxn modelId="{81C8A4D4-D6C0-4D41-ACC5-A34C5E3225B6}" srcId="{EE260D2F-DAF5-4F14-AE59-13F4276E7ED7}" destId="{AA3773B4-DBF5-43C5-8008-578D684FD683}" srcOrd="2" destOrd="0" parTransId="{72F0A575-7DD6-45C8-9EAF-7CFA340F58FC}" sibTransId="{8424B1D4-F7E2-43D6-B66A-0CB9DAC0FBB9}"/>
    <dgm:cxn modelId="{9BF6CD49-3F78-4435-BBB8-64D4A16A2C5D}" type="presOf" srcId="{038B6020-B7FB-4062-84D9-6F2C55C30FBF}" destId="{C905D7BC-CB33-486D-A4F6-8AF9A924B324}" srcOrd="0" destOrd="2" presId="urn:microsoft.com/office/officeart/2009/3/layout/IncreasingArrowsProcess"/>
    <dgm:cxn modelId="{34397B84-EA0D-4C7C-95C9-4F163B989F5F}" type="presOf" srcId="{8B59DB31-48BD-41A4-A9D7-D4D878F947D9}" destId="{AAD278FF-DF53-4158-B1A3-B10573776CE3}" srcOrd="0" destOrd="2" presId="urn:microsoft.com/office/officeart/2009/3/layout/IncreasingArrowsProcess"/>
    <dgm:cxn modelId="{E5649651-E190-4890-A69C-30141EEF4156}" type="presOf" srcId="{F538ACD4-3C38-4299-9440-32472A3F9E90}" destId="{619DC57F-F386-4F8E-B1CE-B1A19D3CB86B}" srcOrd="0" destOrd="0" presId="urn:microsoft.com/office/officeart/2009/3/layout/IncreasingArrowsProcess"/>
    <dgm:cxn modelId="{4026CC84-7B55-4209-8351-431609BB8AAC}" type="presOf" srcId="{AA3773B4-DBF5-43C5-8008-578D684FD683}" destId="{94F20D76-DAF4-4387-9226-6F66ED223F0A}" srcOrd="0" destOrd="0" presId="urn:microsoft.com/office/officeart/2009/3/layout/IncreasingArrowsProcess"/>
    <dgm:cxn modelId="{C9D7856A-D066-4857-B371-7499974BBB33}" type="presOf" srcId="{6959AAC4-FC62-4D68-B847-E128DBB35028}" destId="{E9639EA1-A80F-41D3-B728-7518479EB1F9}" srcOrd="0" destOrd="2" presId="urn:microsoft.com/office/officeart/2009/3/layout/IncreasingArrowsProcess"/>
    <dgm:cxn modelId="{41DB42D7-4AAB-4FAF-BC14-901BD171CEF4}" type="presOf" srcId="{2A0C5218-1F73-47CC-9983-69F3525C1FB1}" destId="{54994F64-C3EE-47B8-B7BA-B246BE19E298}" srcOrd="0" destOrd="0" presId="urn:microsoft.com/office/officeart/2009/3/layout/IncreasingArrowsProcess"/>
    <dgm:cxn modelId="{A07FB26F-27D5-4C19-9F61-6C62241A2FEC}" type="presOf" srcId="{870BCD3A-4044-4924-98EC-52C0B586ACA5}" destId="{AAD278FF-DF53-4158-B1A3-B10573776CE3}" srcOrd="0" destOrd="1" presId="urn:microsoft.com/office/officeart/2009/3/layout/IncreasingArrowsProcess"/>
    <dgm:cxn modelId="{CBB7F877-DB0D-4966-B7BD-53ABBDEF6117}" srcId="{2A0C5218-1F73-47CC-9983-69F3525C1FB1}" destId="{6281A405-6610-44EE-AA42-E299A836004E}" srcOrd="1" destOrd="0" parTransId="{F60FC9FC-CED8-431A-9E09-3A1CBCE769D3}" sibTransId="{AEAD8CB4-591F-439E-AF5B-8C855C1C8D63}"/>
    <dgm:cxn modelId="{9298CFAB-FEDF-44BE-9BE6-FB8389E2C684}" srcId="{1A5CD37A-DA66-48BA-ABE9-31AF6A71CB43}" destId="{870BCD3A-4044-4924-98EC-52C0B586ACA5}" srcOrd="1" destOrd="0" parTransId="{C849FBDE-4245-4FA6-90B5-B310F2339ECE}" sibTransId="{83E7E2FD-1D26-4C74-BA4E-3B9B58CE6EBD}"/>
    <dgm:cxn modelId="{CBF56DA2-A571-406E-907B-62DD047D9FB4}" srcId="{2A0C5218-1F73-47CC-9983-69F3525C1FB1}" destId="{F538ACD4-3C38-4299-9440-32472A3F9E90}" srcOrd="0" destOrd="0" parTransId="{053647F4-DECD-48F0-A971-57A66F85BCEC}" sibTransId="{45CA1D33-0D53-41AE-9183-F562CB05E5BD}"/>
    <dgm:cxn modelId="{BD5E908A-CA73-4B1D-8E5F-6D4C6DDDB6C9}" srcId="{A57F7DD9-7BC6-4404-9950-171C28438C0C}" destId="{B1460234-3EC4-4D35-A1DB-11C9601E020A}" srcOrd="0" destOrd="0" parTransId="{FB95967C-6186-45A5-A3E8-282674F0BC71}" sibTransId="{68F7C31E-0116-4076-B288-7F8C5EB593E1}"/>
    <dgm:cxn modelId="{2887C22E-6236-43C4-8E1B-851D2F68AF22}" srcId="{A57F7DD9-7BC6-4404-9950-171C28438C0C}" destId="{8D2A3FAB-E6F9-4726-9EE1-67B1611F3032}" srcOrd="3" destOrd="0" parTransId="{843C0AF3-0023-46E0-A495-86524D27BCE9}" sibTransId="{FB0DA469-EFC2-4765-B333-A6383F503D13}"/>
    <dgm:cxn modelId="{15433AAD-7834-42DF-80C3-EDF8379CE8C2}" srcId="{EE260D2F-DAF5-4F14-AE59-13F4276E7ED7}" destId="{2A0C5218-1F73-47CC-9983-69F3525C1FB1}" srcOrd="3" destOrd="0" parTransId="{1D8C7E5A-A8EA-403B-8046-2FF83CDC2690}" sibTransId="{AD4D6F3B-60A1-40EB-B7AF-C920BE1E7899}"/>
    <dgm:cxn modelId="{83C8101E-91B3-46FB-9157-831032521A48}" type="presOf" srcId="{A57F7DD9-7BC6-4404-9950-171C28438C0C}" destId="{E51EDCDC-F69F-4608-8EDF-5488FD5BE4D7}" srcOrd="0" destOrd="0" presId="urn:microsoft.com/office/officeart/2009/3/layout/IncreasingArrowsProcess"/>
    <dgm:cxn modelId="{B61BAAC8-0934-451B-B2B9-70384DC6AF00}" srcId="{A57F7DD9-7BC6-4404-9950-171C28438C0C}" destId="{A9C686C9-8F1A-45A4-9AF9-2BF12D269693}" srcOrd="1" destOrd="0" parTransId="{F9F4AF08-7CA5-4CAF-9060-E4F581B94B10}" sibTransId="{976823DD-738B-4586-B31D-9483EBF386CC}"/>
    <dgm:cxn modelId="{916DA692-3C9E-4A8A-BE7B-6F3C43DCC838}" type="presOf" srcId="{4820EEE8-A6E4-46A6-92EA-1BFADDC1B8D4}" destId="{E9639EA1-A80F-41D3-B728-7518479EB1F9}" srcOrd="0" destOrd="1" presId="urn:microsoft.com/office/officeart/2009/3/layout/IncreasingArrowsProcess"/>
    <dgm:cxn modelId="{AF12B796-5DDB-4B0A-8235-774BBF0F68AA}" srcId="{AA3773B4-DBF5-43C5-8008-578D684FD683}" destId="{9C06F9E2-5BED-4CC4-B5E2-2869F22807EE}" srcOrd="0" destOrd="0" parTransId="{1D0A527F-EC66-4E77-8AD0-B7F04A49A52D}" sibTransId="{5A519928-1264-4991-A9DB-A27B6829232B}"/>
    <dgm:cxn modelId="{2DD716B3-6BCD-4466-8435-8448FFA550A6}" srcId="{EE260D2F-DAF5-4F14-AE59-13F4276E7ED7}" destId="{A57F7DD9-7BC6-4404-9950-171C28438C0C}" srcOrd="1" destOrd="0" parTransId="{E4223F35-A07F-42D4-B306-E04674E2D745}" sibTransId="{95175225-468C-41F1-A14E-24AF6727CDB2}"/>
    <dgm:cxn modelId="{F0E13813-5D52-41E0-AB91-D8480AE7DFAE}" type="presOf" srcId="{1A5CD37A-DA66-48BA-ABE9-31AF6A71CB43}" destId="{68E6D248-2C8F-4003-AC76-6A76ECF36C9D}" srcOrd="0" destOrd="0" presId="urn:microsoft.com/office/officeart/2009/3/layout/IncreasingArrowsProcess"/>
    <dgm:cxn modelId="{9AAC694E-BCD1-4DB6-9B55-E96FCEA79AA7}" srcId="{1A5CD37A-DA66-48BA-ABE9-31AF6A71CB43}" destId="{04FF62A5-00D8-4606-826F-F5AA3C1BCE27}" srcOrd="0" destOrd="0" parTransId="{F8568253-E50B-4C32-869F-270686217073}" sibTransId="{90553723-EBF2-422B-A67D-2990FF289B10}"/>
    <dgm:cxn modelId="{20F87063-BD2C-4644-8BA4-DC4753212491}" type="presOf" srcId="{8D2A3FAB-E6F9-4726-9EE1-67B1611F3032}" destId="{C905D7BC-CB33-486D-A4F6-8AF9A924B324}" srcOrd="0" destOrd="3" presId="urn:microsoft.com/office/officeart/2009/3/layout/IncreasingArrowsProcess"/>
    <dgm:cxn modelId="{281F8FA3-BBEB-41AB-875C-5C107060B0FD}" type="presOf" srcId="{A9C686C9-8F1A-45A4-9AF9-2BF12D269693}" destId="{C905D7BC-CB33-486D-A4F6-8AF9A924B324}" srcOrd="0" destOrd="1" presId="urn:microsoft.com/office/officeart/2009/3/layout/IncreasingArrowsProcess"/>
    <dgm:cxn modelId="{18D94C07-D62D-40C3-ADA8-89819EED57BE}" type="presOf" srcId="{EE260D2F-DAF5-4F14-AE59-13F4276E7ED7}" destId="{83842586-EEEA-4D78-A7CF-05B55965F6AC}" srcOrd="0" destOrd="0" presId="urn:microsoft.com/office/officeart/2009/3/layout/IncreasingArrowsProcess"/>
    <dgm:cxn modelId="{AF2CE0AF-1EC4-4E8C-A851-6C533524D500}" srcId="{AA3773B4-DBF5-43C5-8008-578D684FD683}" destId="{4820EEE8-A6E4-46A6-92EA-1BFADDC1B8D4}" srcOrd="1" destOrd="0" parTransId="{16C04060-5D78-44E8-8ED4-4BCAA9877B8B}" sibTransId="{5F22BE25-B9B3-4D60-9A71-0E95A7BC90C7}"/>
    <dgm:cxn modelId="{6D45F9E5-A26C-471C-BE3F-E6825C052034}" srcId="{AA3773B4-DBF5-43C5-8008-578D684FD683}" destId="{6959AAC4-FC62-4D68-B847-E128DBB35028}" srcOrd="2" destOrd="0" parTransId="{601525D4-7DFD-4FA0-BC48-E5A14C71653A}" sibTransId="{0F618A58-1C74-4E98-B2A4-497F07036178}"/>
    <dgm:cxn modelId="{E5ACBC0A-C7C0-4A11-86FD-01E64EF84473}" type="presParOf" srcId="{83842586-EEEA-4D78-A7CF-05B55965F6AC}" destId="{68E6D248-2C8F-4003-AC76-6A76ECF36C9D}" srcOrd="0" destOrd="0" presId="urn:microsoft.com/office/officeart/2009/3/layout/IncreasingArrowsProcess"/>
    <dgm:cxn modelId="{71128A00-7023-4F34-8022-730204F31424}" type="presParOf" srcId="{83842586-EEEA-4D78-A7CF-05B55965F6AC}" destId="{AAD278FF-DF53-4158-B1A3-B10573776CE3}" srcOrd="1" destOrd="0" presId="urn:microsoft.com/office/officeart/2009/3/layout/IncreasingArrowsProcess"/>
    <dgm:cxn modelId="{6779F203-BDE0-4296-A000-E0E1E98B0483}" type="presParOf" srcId="{83842586-EEEA-4D78-A7CF-05B55965F6AC}" destId="{E51EDCDC-F69F-4608-8EDF-5488FD5BE4D7}" srcOrd="2" destOrd="0" presId="urn:microsoft.com/office/officeart/2009/3/layout/IncreasingArrowsProcess"/>
    <dgm:cxn modelId="{16D5E976-5D66-4C83-8B2D-A5FBED015917}" type="presParOf" srcId="{83842586-EEEA-4D78-A7CF-05B55965F6AC}" destId="{C905D7BC-CB33-486D-A4F6-8AF9A924B324}" srcOrd="3" destOrd="0" presId="urn:microsoft.com/office/officeart/2009/3/layout/IncreasingArrowsProcess"/>
    <dgm:cxn modelId="{B24C93F4-5821-4CB1-ADEE-8D89D8CEDF0C}" type="presParOf" srcId="{83842586-EEEA-4D78-A7CF-05B55965F6AC}" destId="{94F20D76-DAF4-4387-9226-6F66ED223F0A}" srcOrd="4" destOrd="0" presId="urn:microsoft.com/office/officeart/2009/3/layout/IncreasingArrowsProcess"/>
    <dgm:cxn modelId="{4FEF84E8-4967-4799-9D1F-369450E494B7}" type="presParOf" srcId="{83842586-EEEA-4D78-A7CF-05B55965F6AC}" destId="{E9639EA1-A80F-41D3-B728-7518479EB1F9}" srcOrd="5" destOrd="0" presId="urn:microsoft.com/office/officeart/2009/3/layout/IncreasingArrowsProcess"/>
    <dgm:cxn modelId="{72A934BD-C8E5-464F-AECE-9413EB705804}" type="presParOf" srcId="{83842586-EEEA-4D78-A7CF-05B55965F6AC}" destId="{54994F64-C3EE-47B8-B7BA-B246BE19E298}" srcOrd="6" destOrd="0" presId="urn:microsoft.com/office/officeart/2009/3/layout/IncreasingArrowsProcess"/>
    <dgm:cxn modelId="{D6697CC6-8EFC-4BF5-938A-0E6477687866}" type="presParOf" srcId="{83842586-EEEA-4D78-A7CF-05B55965F6AC}" destId="{619DC57F-F386-4F8E-B1CE-B1A19D3CB86B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ADCFE30-40F5-4A4D-B9D4-26640101A022}" type="doc">
      <dgm:prSet loTypeId="urn:microsoft.com/office/officeart/2008/layout/VerticalCurvedList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6BA49C38-45EB-4496-9857-12F6946F8080}">
      <dgm:prSet custT="1"/>
      <dgm:spPr/>
      <dgm:t>
        <a:bodyPr/>
        <a:lstStyle/>
        <a:p>
          <a:pPr rtl="0"/>
          <a:r>
            <a:rPr lang="tr-TR" sz="2400" dirty="0" smtClean="0"/>
            <a:t>İç Kontrol Kurulum Rehberi </a:t>
          </a:r>
          <a:endParaRPr lang="tr-TR" sz="2400" dirty="0"/>
        </a:p>
      </dgm:t>
    </dgm:pt>
    <dgm:pt modelId="{4AA2A8DC-E9C4-48F2-AEF9-AE760C16C148}" type="parTrans" cxnId="{3748F46F-03F2-410A-AC42-B4C860F99B3F}">
      <dgm:prSet/>
      <dgm:spPr/>
      <dgm:t>
        <a:bodyPr/>
        <a:lstStyle/>
        <a:p>
          <a:endParaRPr lang="tr-TR"/>
        </a:p>
      </dgm:t>
    </dgm:pt>
    <dgm:pt modelId="{C81E3CF8-2E84-42CC-9FAA-BC7F59B54ADB}" type="sibTrans" cxnId="{3748F46F-03F2-410A-AC42-B4C860F99B3F}">
      <dgm:prSet/>
      <dgm:spPr/>
      <dgm:t>
        <a:bodyPr/>
        <a:lstStyle/>
        <a:p>
          <a:endParaRPr lang="tr-TR"/>
        </a:p>
      </dgm:t>
    </dgm:pt>
    <dgm:pt modelId="{43B5F762-D708-4A1A-AECA-99CADB4E477B}">
      <dgm:prSet custT="1"/>
      <dgm:spPr/>
      <dgm:t>
        <a:bodyPr/>
        <a:lstStyle/>
        <a:p>
          <a:pPr rtl="0"/>
          <a:r>
            <a:rPr lang="tr-TR" sz="2400" dirty="0" smtClean="0"/>
            <a:t>Hassas Görevler Genelgesi</a:t>
          </a:r>
          <a:r>
            <a:rPr lang="tr-TR" sz="1500" dirty="0" smtClean="0"/>
            <a:t>	</a:t>
          </a:r>
          <a:endParaRPr lang="tr-TR" sz="1500" dirty="0"/>
        </a:p>
      </dgm:t>
    </dgm:pt>
    <dgm:pt modelId="{21623A07-70D3-4878-9B63-4B3414407976}" type="parTrans" cxnId="{E07106E2-C677-486E-BC64-E9DDB51E001B}">
      <dgm:prSet/>
      <dgm:spPr/>
      <dgm:t>
        <a:bodyPr/>
        <a:lstStyle/>
        <a:p>
          <a:endParaRPr lang="tr-TR"/>
        </a:p>
      </dgm:t>
    </dgm:pt>
    <dgm:pt modelId="{CBC0967F-978B-4455-AC75-A374A042DF20}" type="sibTrans" cxnId="{E07106E2-C677-486E-BC64-E9DDB51E001B}">
      <dgm:prSet/>
      <dgm:spPr/>
      <dgm:t>
        <a:bodyPr/>
        <a:lstStyle/>
        <a:p>
          <a:endParaRPr lang="tr-TR"/>
        </a:p>
      </dgm:t>
    </dgm:pt>
    <dgm:pt modelId="{BA8416A2-E9C1-4BB2-9608-5E38ECA1C30B}">
      <dgm:prSet custT="1"/>
      <dgm:spPr/>
      <dgm:t>
        <a:bodyPr/>
        <a:lstStyle/>
        <a:p>
          <a:pPr rtl="0"/>
          <a:r>
            <a:rPr lang="tr-TR" sz="2400" dirty="0" smtClean="0"/>
            <a:t>Süreç Rehberi ve Süreç Yönetimi Kitabı</a:t>
          </a:r>
          <a:endParaRPr lang="tr-TR" sz="2400" dirty="0"/>
        </a:p>
      </dgm:t>
    </dgm:pt>
    <dgm:pt modelId="{72F8B56B-BF3C-46B0-85B1-529A7B4048A3}" type="parTrans" cxnId="{683879B8-A64A-4BB9-9A3F-5F0CFA514B11}">
      <dgm:prSet/>
      <dgm:spPr/>
      <dgm:t>
        <a:bodyPr/>
        <a:lstStyle/>
        <a:p>
          <a:endParaRPr lang="tr-TR"/>
        </a:p>
      </dgm:t>
    </dgm:pt>
    <dgm:pt modelId="{2E777E58-FCDB-4E80-BDA3-3520080002BD}" type="sibTrans" cxnId="{683879B8-A64A-4BB9-9A3F-5F0CFA514B11}">
      <dgm:prSet/>
      <dgm:spPr/>
      <dgm:t>
        <a:bodyPr/>
        <a:lstStyle/>
        <a:p>
          <a:endParaRPr lang="tr-TR"/>
        </a:p>
      </dgm:t>
    </dgm:pt>
    <dgm:pt modelId="{B4A67846-C81A-4EEF-BD71-B9195126AACD}">
      <dgm:prSet custT="1"/>
      <dgm:spPr/>
      <dgm:t>
        <a:bodyPr/>
        <a:lstStyle/>
        <a:p>
          <a:pPr rtl="0"/>
          <a:r>
            <a:rPr lang="tr-TR" sz="2400" dirty="0" smtClean="0"/>
            <a:t>Organizasyon Kitabı</a:t>
          </a:r>
          <a:endParaRPr lang="tr-TR" sz="2400" dirty="0"/>
        </a:p>
      </dgm:t>
    </dgm:pt>
    <dgm:pt modelId="{CBFC516C-8409-4A0F-B89B-41B2389A92B9}" type="parTrans" cxnId="{03651F55-D60A-42C6-B762-0363A0380A53}">
      <dgm:prSet/>
      <dgm:spPr/>
      <dgm:t>
        <a:bodyPr/>
        <a:lstStyle/>
        <a:p>
          <a:endParaRPr lang="tr-TR"/>
        </a:p>
      </dgm:t>
    </dgm:pt>
    <dgm:pt modelId="{7BC8FE87-B36E-4415-85F1-28C34683B69E}" type="sibTrans" cxnId="{03651F55-D60A-42C6-B762-0363A0380A53}">
      <dgm:prSet/>
      <dgm:spPr/>
      <dgm:t>
        <a:bodyPr/>
        <a:lstStyle/>
        <a:p>
          <a:endParaRPr lang="tr-TR"/>
        </a:p>
      </dgm:t>
    </dgm:pt>
    <dgm:pt modelId="{D7EEAACB-3DD3-4DB5-98B7-991E0E6B00C6}">
      <dgm:prSet custT="1"/>
      <dgm:spPr/>
      <dgm:t>
        <a:bodyPr/>
        <a:lstStyle/>
        <a:p>
          <a:pPr rtl="0"/>
          <a:r>
            <a:rPr lang="tr-TR" sz="2400" dirty="0" smtClean="0"/>
            <a:t>Risk Yönergesi</a:t>
          </a:r>
          <a:endParaRPr lang="tr-TR" sz="2400" dirty="0"/>
        </a:p>
      </dgm:t>
    </dgm:pt>
    <dgm:pt modelId="{1B99376C-BEF6-41F8-918E-2262590BF68B}" type="parTrans" cxnId="{F059233B-8ACD-40FB-84B3-563780D64BA4}">
      <dgm:prSet/>
      <dgm:spPr/>
      <dgm:t>
        <a:bodyPr/>
        <a:lstStyle/>
        <a:p>
          <a:endParaRPr lang="tr-TR"/>
        </a:p>
      </dgm:t>
    </dgm:pt>
    <dgm:pt modelId="{50865C12-2DC6-47E3-BD92-534278DDA57A}" type="sibTrans" cxnId="{F059233B-8ACD-40FB-84B3-563780D64BA4}">
      <dgm:prSet/>
      <dgm:spPr/>
      <dgm:t>
        <a:bodyPr/>
        <a:lstStyle/>
        <a:p>
          <a:endParaRPr lang="tr-TR"/>
        </a:p>
      </dgm:t>
    </dgm:pt>
    <dgm:pt modelId="{07E06F59-ADA6-44C2-B7CA-E6E861D3A5C7}">
      <dgm:prSet custT="1"/>
      <dgm:spPr/>
      <dgm:t>
        <a:bodyPr/>
        <a:lstStyle/>
        <a:p>
          <a:pPr rtl="0"/>
          <a:r>
            <a:rPr lang="tr-TR" sz="2400" dirty="0" smtClean="0"/>
            <a:t>İç Kontrol yazılım programı</a:t>
          </a:r>
          <a:endParaRPr lang="tr-TR" sz="2400" dirty="0"/>
        </a:p>
      </dgm:t>
    </dgm:pt>
    <dgm:pt modelId="{76114A1F-5DBC-47DF-870E-DE1D91E6436E}" type="parTrans" cxnId="{D486E9A9-6CA1-4AD0-9187-079ECC614E52}">
      <dgm:prSet/>
      <dgm:spPr/>
      <dgm:t>
        <a:bodyPr/>
        <a:lstStyle/>
        <a:p>
          <a:endParaRPr lang="tr-TR"/>
        </a:p>
      </dgm:t>
    </dgm:pt>
    <dgm:pt modelId="{93651869-EC70-4C95-8F28-2BF20354B327}" type="sibTrans" cxnId="{D486E9A9-6CA1-4AD0-9187-079ECC614E52}">
      <dgm:prSet/>
      <dgm:spPr/>
      <dgm:t>
        <a:bodyPr/>
        <a:lstStyle/>
        <a:p>
          <a:endParaRPr lang="tr-TR"/>
        </a:p>
      </dgm:t>
    </dgm:pt>
    <dgm:pt modelId="{43578B8E-4576-4A1A-A044-E835CAA36B94}" type="pres">
      <dgm:prSet presAssocID="{6ADCFE30-40F5-4A4D-B9D4-26640101A02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23B1EB83-C338-45B6-9F78-44E1ABE2D28B}" type="pres">
      <dgm:prSet presAssocID="{6ADCFE30-40F5-4A4D-B9D4-26640101A022}" presName="Name1" presStyleCnt="0"/>
      <dgm:spPr/>
    </dgm:pt>
    <dgm:pt modelId="{8152BB20-3FF6-4107-BD8E-6F1B456BFDB1}" type="pres">
      <dgm:prSet presAssocID="{6ADCFE30-40F5-4A4D-B9D4-26640101A022}" presName="cycle" presStyleCnt="0"/>
      <dgm:spPr/>
    </dgm:pt>
    <dgm:pt modelId="{06C67600-2C9C-442A-9546-C8A8D21AD0DD}" type="pres">
      <dgm:prSet presAssocID="{6ADCFE30-40F5-4A4D-B9D4-26640101A022}" presName="srcNode" presStyleLbl="node1" presStyleIdx="0" presStyleCnt="6"/>
      <dgm:spPr/>
    </dgm:pt>
    <dgm:pt modelId="{51FC0CD8-8DC1-4BCF-8513-118B536AF9A5}" type="pres">
      <dgm:prSet presAssocID="{6ADCFE30-40F5-4A4D-B9D4-26640101A022}" presName="conn" presStyleLbl="parChTrans1D2" presStyleIdx="0" presStyleCnt="1"/>
      <dgm:spPr/>
      <dgm:t>
        <a:bodyPr/>
        <a:lstStyle/>
        <a:p>
          <a:endParaRPr lang="tr-TR"/>
        </a:p>
      </dgm:t>
    </dgm:pt>
    <dgm:pt modelId="{74FAF665-C5D8-4213-886F-D40F8892EC55}" type="pres">
      <dgm:prSet presAssocID="{6ADCFE30-40F5-4A4D-B9D4-26640101A022}" presName="extraNode" presStyleLbl="node1" presStyleIdx="0" presStyleCnt="6"/>
      <dgm:spPr/>
    </dgm:pt>
    <dgm:pt modelId="{4D87CA3B-FCD7-4D6E-85DD-D5364A5244E3}" type="pres">
      <dgm:prSet presAssocID="{6ADCFE30-40F5-4A4D-B9D4-26640101A022}" presName="dstNode" presStyleLbl="node1" presStyleIdx="0" presStyleCnt="6"/>
      <dgm:spPr/>
    </dgm:pt>
    <dgm:pt modelId="{96639B61-1102-4936-9735-72CF39C93D23}" type="pres">
      <dgm:prSet presAssocID="{6BA49C38-45EB-4496-9857-12F6946F8080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C80492-D06D-4519-8B2D-85A7964DAE0E}" type="pres">
      <dgm:prSet presAssocID="{6BA49C38-45EB-4496-9857-12F6946F8080}" presName="accent_1" presStyleCnt="0"/>
      <dgm:spPr/>
    </dgm:pt>
    <dgm:pt modelId="{0A8FD8EC-6FB9-48F5-939C-C526C9815BA2}" type="pres">
      <dgm:prSet presAssocID="{6BA49C38-45EB-4496-9857-12F6946F8080}" presName="accentRepeatNode" presStyleLbl="solidFgAcc1" presStyleIdx="0" presStyleCnt="6"/>
      <dgm:spPr/>
    </dgm:pt>
    <dgm:pt modelId="{FBDB73F5-B6E7-40DC-8FD3-113CB478788A}" type="pres">
      <dgm:prSet presAssocID="{43B5F762-D708-4A1A-AECA-99CADB4E477B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0712F86-81F3-45CD-99A2-D882F87C2E62}" type="pres">
      <dgm:prSet presAssocID="{43B5F762-D708-4A1A-AECA-99CADB4E477B}" presName="accent_2" presStyleCnt="0"/>
      <dgm:spPr/>
    </dgm:pt>
    <dgm:pt modelId="{88D00908-4BD7-4CC8-892E-9AA65F6E2E49}" type="pres">
      <dgm:prSet presAssocID="{43B5F762-D708-4A1A-AECA-99CADB4E477B}" presName="accentRepeatNode" presStyleLbl="solidFgAcc1" presStyleIdx="1" presStyleCnt="6"/>
      <dgm:spPr/>
    </dgm:pt>
    <dgm:pt modelId="{3BF5CCE3-E284-44AA-A26F-FEDE115C807D}" type="pres">
      <dgm:prSet presAssocID="{BA8416A2-E9C1-4BB2-9608-5E38ECA1C30B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8FB11D-30D1-471F-8E5F-0BB0399844F3}" type="pres">
      <dgm:prSet presAssocID="{BA8416A2-E9C1-4BB2-9608-5E38ECA1C30B}" presName="accent_3" presStyleCnt="0"/>
      <dgm:spPr/>
    </dgm:pt>
    <dgm:pt modelId="{059D4AC4-79A8-47EE-AD60-C96C701E02A1}" type="pres">
      <dgm:prSet presAssocID="{BA8416A2-E9C1-4BB2-9608-5E38ECA1C30B}" presName="accentRepeatNode" presStyleLbl="solidFgAcc1" presStyleIdx="2" presStyleCnt="6"/>
      <dgm:spPr/>
    </dgm:pt>
    <dgm:pt modelId="{97341F3A-7364-4261-9862-11A5E48F15DB}" type="pres">
      <dgm:prSet presAssocID="{B4A67846-C81A-4EEF-BD71-B9195126AAC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92F465-CF53-48BC-B5DC-1A9A67D1892A}" type="pres">
      <dgm:prSet presAssocID="{B4A67846-C81A-4EEF-BD71-B9195126AACD}" presName="accent_4" presStyleCnt="0"/>
      <dgm:spPr/>
    </dgm:pt>
    <dgm:pt modelId="{0107F730-1D85-4A41-90B8-DA14E7B50189}" type="pres">
      <dgm:prSet presAssocID="{B4A67846-C81A-4EEF-BD71-B9195126AACD}" presName="accentRepeatNode" presStyleLbl="solidFgAcc1" presStyleIdx="3" presStyleCnt="6"/>
      <dgm:spPr/>
    </dgm:pt>
    <dgm:pt modelId="{229CFDA5-C8D8-4D6D-B10E-43CB9B67BB87}" type="pres">
      <dgm:prSet presAssocID="{D7EEAACB-3DD3-4DB5-98B7-991E0E6B00C6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A4E477D-E61E-4F8B-80D4-186D8E04AE81}" type="pres">
      <dgm:prSet presAssocID="{D7EEAACB-3DD3-4DB5-98B7-991E0E6B00C6}" presName="accent_5" presStyleCnt="0"/>
      <dgm:spPr/>
    </dgm:pt>
    <dgm:pt modelId="{495BA99B-4634-4445-8DAB-02C71086FB0F}" type="pres">
      <dgm:prSet presAssocID="{D7EEAACB-3DD3-4DB5-98B7-991E0E6B00C6}" presName="accentRepeatNode" presStyleLbl="solidFgAcc1" presStyleIdx="4" presStyleCnt="6"/>
      <dgm:spPr/>
    </dgm:pt>
    <dgm:pt modelId="{354A54F5-A184-4298-B48C-4DF4E80FA0E5}" type="pres">
      <dgm:prSet presAssocID="{07E06F59-ADA6-44C2-B7CA-E6E861D3A5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97757-CC60-4411-8F8A-48285FE351F6}" type="pres">
      <dgm:prSet presAssocID="{07E06F59-ADA6-44C2-B7CA-E6E861D3A5C7}" presName="accent_6" presStyleCnt="0"/>
      <dgm:spPr/>
    </dgm:pt>
    <dgm:pt modelId="{66E9EA4B-1C9E-4816-BEAC-6729D7F86DC1}" type="pres">
      <dgm:prSet presAssocID="{07E06F59-ADA6-44C2-B7CA-E6E861D3A5C7}" presName="accentRepeatNode" presStyleLbl="solidFgAcc1" presStyleIdx="5" presStyleCnt="6"/>
      <dgm:spPr/>
    </dgm:pt>
  </dgm:ptLst>
  <dgm:cxnLst>
    <dgm:cxn modelId="{47376A1D-1BD2-40B5-A069-542A6B0F308E}" type="presOf" srcId="{6BA49C38-45EB-4496-9857-12F6946F8080}" destId="{96639B61-1102-4936-9735-72CF39C93D23}" srcOrd="0" destOrd="0" presId="urn:microsoft.com/office/officeart/2008/layout/VerticalCurvedList"/>
    <dgm:cxn modelId="{683879B8-A64A-4BB9-9A3F-5F0CFA514B11}" srcId="{6ADCFE30-40F5-4A4D-B9D4-26640101A022}" destId="{BA8416A2-E9C1-4BB2-9608-5E38ECA1C30B}" srcOrd="2" destOrd="0" parTransId="{72F8B56B-BF3C-46B0-85B1-529A7B4048A3}" sibTransId="{2E777E58-FCDB-4E80-BDA3-3520080002BD}"/>
    <dgm:cxn modelId="{F059233B-8ACD-40FB-84B3-563780D64BA4}" srcId="{6ADCFE30-40F5-4A4D-B9D4-26640101A022}" destId="{D7EEAACB-3DD3-4DB5-98B7-991E0E6B00C6}" srcOrd="4" destOrd="0" parTransId="{1B99376C-BEF6-41F8-918E-2262590BF68B}" sibTransId="{50865C12-2DC6-47E3-BD92-534278DDA57A}"/>
    <dgm:cxn modelId="{3748F46F-03F2-410A-AC42-B4C860F99B3F}" srcId="{6ADCFE30-40F5-4A4D-B9D4-26640101A022}" destId="{6BA49C38-45EB-4496-9857-12F6946F8080}" srcOrd="0" destOrd="0" parTransId="{4AA2A8DC-E9C4-48F2-AEF9-AE760C16C148}" sibTransId="{C81E3CF8-2E84-42CC-9FAA-BC7F59B54ADB}"/>
    <dgm:cxn modelId="{171E8BB0-1505-4132-980C-975AC0FB003F}" type="presOf" srcId="{D7EEAACB-3DD3-4DB5-98B7-991E0E6B00C6}" destId="{229CFDA5-C8D8-4D6D-B10E-43CB9B67BB87}" srcOrd="0" destOrd="0" presId="urn:microsoft.com/office/officeart/2008/layout/VerticalCurvedList"/>
    <dgm:cxn modelId="{18435D2B-4927-43BF-8499-961E4CEB2A39}" type="presOf" srcId="{43B5F762-D708-4A1A-AECA-99CADB4E477B}" destId="{FBDB73F5-B6E7-40DC-8FD3-113CB478788A}" srcOrd="0" destOrd="0" presId="urn:microsoft.com/office/officeart/2008/layout/VerticalCurvedList"/>
    <dgm:cxn modelId="{D486E9A9-6CA1-4AD0-9187-079ECC614E52}" srcId="{6ADCFE30-40F5-4A4D-B9D4-26640101A022}" destId="{07E06F59-ADA6-44C2-B7CA-E6E861D3A5C7}" srcOrd="5" destOrd="0" parTransId="{76114A1F-5DBC-47DF-870E-DE1D91E6436E}" sibTransId="{93651869-EC70-4C95-8F28-2BF20354B327}"/>
    <dgm:cxn modelId="{03651F55-D60A-42C6-B762-0363A0380A53}" srcId="{6ADCFE30-40F5-4A4D-B9D4-26640101A022}" destId="{B4A67846-C81A-4EEF-BD71-B9195126AACD}" srcOrd="3" destOrd="0" parTransId="{CBFC516C-8409-4A0F-B89B-41B2389A92B9}" sibTransId="{7BC8FE87-B36E-4415-85F1-28C34683B69E}"/>
    <dgm:cxn modelId="{F9507328-2F5D-4B25-B461-52D87E314387}" type="presOf" srcId="{07E06F59-ADA6-44C2-B7CA-E6E861D3A5C7}" destId="{354A54F5-A184-4298-B48C-4DF4E80FA0E5}" srcOrd="0" destOrd="0" presId="urn:microsoft.com/office/officeart/2008/layout/VerticalCurvedList"/>
    <dgm:cxn modelId="{B4EA22F4-06F4-4974-A9E7-A0434DC4300F}" type="presOf" srcId="{BA8416A2-E9C1-4BB2-9608-5E38ECA1C30B}" destId="{3BF5CCE3-E284-44AA-A26F-FEDE115C807D}" srcOrd="0" destOrd="0" presId="urn:microsoft.com/office/officeart/2008/layout/VerticalCurvedList"/>
    <dgm:cxn modelId="{3EBC18AD-25D7-4453-961D-7C4CF4861158}" type="presOf" srcId="{B4A67846-C81A-4EEF-BD71-B9195126AACD}" destId="{97341F3A-7364-4261-9862-11A5E48F15DB}" srcOrd="0" destOrd="0" presId="urn:microsoft.com/office/officeart/2008/layout/VerticalCurvedList"/>
    <dgm:cxn modelId="{0436BA95-24EB-458B-BF69-66A018DCA463}" type="presOf" srcId="{C81E3CF8-2E84-42CC-9FAA-BC7F59B54ADB}" destId="{51FC0CD8-8DC1-4BCF-8513-118B536AF9A5}" srcOrd="0" destOrd="0" presId="urn:microsoft.com/office/officeart/2008/layout/VerticalCurvedList"/>
    <dgm:cxn modelId="{E07106E2-C677-486E-BC64-E9DDB51E001B}" srcId="{6ADCFE30-40F5-4A4D-B9D4-26640101A022}" destId="{43B5F762-D708-4A1A-AECA-99CADB4E477B}" srcOrd="1" destOrd="0" parTransId="{21623A07-70D3-4878-9B63-4B3414407976}" sibTransId="{CBC0967F-978B-4455-AC75-A374A042DF20}"/>
    <dgm:cxn modelId="{6927B4DA-EDEE-414E-9B20-87C4F8FA749C}" type="presOf" srcId="{6ADCFE30-40F5-4A4D-B9D4-26640101A022}" destId="{43578B8E-4576-4A1A-A044-E835CAA36B94}" srcOrd="0" destOrd="0" presId="urn:microsoft.com/office/officeart/2008/layout/VerticalCurvedList"/>
    <dgm:cxn modelId="{24784924-E1D2-4DDE-9084-C9583B7F6EBA}" type="presParOf" srcId="{43578B8E-4576-4A1A-A044-E835CAA36B94}" destId="{23B1EB83-C338-45B6-9F78-44E1ABE2D28B}" srcOrd="0" destOrd="0" presId="urn:microsoft.com/office/officeart/2008/layout/VerticalCurvedList"/>
    <dgm:cxn modelId="{8C5F0B93-1D7F-4A18-88A1-EF1479A61FF6}" type="presParOf" srcId="{23B1EB83-C338-45B6-9F78-44E1ABE2D28B}" destId="{8152BB20-3FF6-4107-BD8E-6F1B456BFDB1}" srcOrd="0" destOrd="0" presId="urn:microsoft.com/office/officeart/2008/layout/VerticalCurvedList"/>
    <dgm:cxn modelId="{5374A50C-4D9E-49E7-B087-122A711DCCBE}" type="presParOf" srcId="{8152BB20-3FF6-4107-BD8E-6F1B456BFDB1}" destId="{06C67600-2C9C-442A-9546-C8A8D21AD0DD}" srcOrd="0" destOrd="0" presId="urn:microsoft.com/office/officeart/2008/layout/VerticalCurvedList"/>
    <dgm:cxn modelId="{6E7E5B94-9EF9-4ECD-85D7-C5C95EFB2CED}" type="presParOf" srcId="{8152BB20-3FF6-4107-BD8E-6F1B456BFDB1}" destId="{51FC0CD8-8DC1-4BCF-8513-118B536AF9A5}" srcOrd="1" destOrd="0" presId="urn:microsoft.com/office/officeart/2008/layout/VerticalCurvedList"/>
    <dgm:cxn modelId="{4AB566CD-7559-4485-8832-0AE0BB145A5E}" type="presParOf" srcId="{8152BB20-3FF6-4107-BD8E-6F1B456BFDB1}" destId="{74FAF665-C5D8-4213-886F-D40F8892EC55}" srcOrd="2" destOrd="0" presId="urn:microsoft.com/office/officeart/2008/layout/VerticalCurvedList"/>
    <dgm:cxn modelId="{49FBED5A-2317-41DC-ACFB-1E0614B676A5}" type="presParOf" srcId="{8152BB20-3FF6-4107-BD8E-6F1B456BFDB1}" destId="{4D87CA3B-FCD7-4D6E-85DD-D5364A5244E3}" srcOrd="3" destOrd="0" presId="urn:microsoft.com/office/officeart/2008/layout/VerticalCurvedList"/>
    <dgm:cxn modelId="{86292C02-3ACA-4C9D-B973-08BDD5A22DFD}" type="presParOf" srcId="{23B1EB83-C338-45B6-9F78-44E1ABE2D28B}" destId="{96639B61-1102-4936-9735-72CF39C93D23}" srcOrd="1" destOrd="0" presId="urn:microsoft.com/office/officeart/2008/layout/VerticalCurvedList"/>
    <dgm:cxn modelId="{DE36A7E5-902B-449A-B204-6D1C902E1025}" type="presParOf" srcId="{23B1EB83-C338-45B6-9F78-44E1ABE2D28B}" destId="{12C80492-D06D-4519-8B2D-85A7964DAE0E}" srcOrd="2" destOrd="0" presId="urn:microsoft.com/office/officeart/2008/layout/VerticalCurvedList"/>
    <dgm:cxn modelId="{7BE9B6F0-B254-407B-B151-DEE43BE95519}" type="presParOf" srcId="{12C80492-D06D-4519-8B2D-85A7964DAE0E}" destId="{0A8FD8EC-6FB9-48F5-939C-C526C9815BA2}" srcOrd="0" destOrd="0" presId="urn:microsoft.com/office/officeart/2008/layout/VerticalCurvedList"/>
    <dgm:cxn modelId="{5133689A-FFEA-4E70-B3B2-4F0393DE7B8F}" type="presParOf" srcId="{23B1EB83-C338-45B6-9F78-44E1ABE2D28B}" destId="{FBDB73F5-B6E7-40DC-8FD3-113CB478788A}" srcOrd="3" destOrd="0" presId="urn:microsoft.com/office/officeart/2008/layout/VerticalCurvedList"/>
    <dgm:cxn modelId="{53612D51-7632-48D0-81F9-FDA49FF02430}" type="presParOf" srcId="{23B1EB83-C338-45B6-9F78-44E1ABE2D28B}" destId="{E0712F86-81F3-45CD-99A2-D882F87C2E62}" srcOrd="4" destOrd="0" presId="urn:microsoft.com/office/officeart/2008/layout/VerticalCurvedList"/>
    <dgm:cxn modelId="{418DD5B8-A7AB-4FCD-BF76-068F5BC1869D}" type="presParOf" srcId="{E0712F86-81F3-45CD-99A2-D882F87C2E62}" destId="{88D00908-4BD7-4CC8-892E-9AA65F6E2E49}" srcOrd="0" destOrd="0" presId="urn:microsoft.com/office/officeart/2008/layout/VerticalCurvedList"/>
    <dgm:cxn modelId="{13587219-69B5-4E94-ABD3-FD2EA11FBA07}" type="presParOf" srcId="{23B1EB83-C338-45B6-9F78-44E1ABE2D28B}" destId="{3BF5CCE3-E284-44AA-A26F-FEDE115C807D}" srcOrd="5" destOrd="0" presId="urn:microsoft.com/office/officeart/2008/layout/VerticalCurvedList"/>
    <dgm:cxn modelId="{BF6434E4-7D36-475B-BF40-4FD1614895FE}" type="presParOf" srcId="{23B1EB83-C338-45B6-9F78-44E1ABE2D28B}" destId="{088FB11D-30D1-471F-8E5F-0BB0399844F3}" srcOrd="6" destOrd="0" presId="urn:microsoft.com/office/officeart/2008/layout/VerticalCurvedList"/>
    <dgm:cxn modelId="{D1B68CCF-8DF4-4C02-A00F-64431C414FC9}" type="presParOf" srcId="{088FB11D-30D1-471F-8E5F-0BB0399844F3}" destId="{059D4AC4-79A8-47EE-AD60-C96C701E02A1}" srcOrd="0" destOrd="0" presId="urn:microsoft.com/office/officeart/2008/layout/VerticalCurvedList"/>
    <dgm:cxn modelId="{B58479FF-AF57-4435-AD94-37C29096CF8E}" type="presParOf" srcId="{23B1EB83-C338-45B6-9F78-44E1ABE2D28B}" destId="{97341F3A-7364-4261-9862-11A5E48F15DB}" srcOrd="7" destOrd="0" presId="urn:microsoft.com/office/officeart/2008/layout/VerticalCurvedList"/>
    <dgm:cxn modelId="{79940AAC-D00B-49AF-9E10-CD12290FB623}" type="presParOf" srcId="{23B1EB83-C338-45B6-9F78-44E1ABE2D28B}" destId="{3192F465-CF53-48BC-B5DC-1A9A67D1892A}" srcOrd="8" destOrd="0" presId="urn:microsoft.com/office/officeart/2008/layout/VerticalCurvedList"/>
    <dgm:cxn modelId="{55D71FE3-ADB2-4D5C-AE38-E3CC92A8DB5C}" type="presParOf" srcId="{3192F465-CF53-48BC-B5DC-1A9A67D1892A}" destId="{0107F730-1D85-4A41-90B8-DA14E7B50189}" srcOrd="0" destOrd="0" presId="urn:microsoft.com/office/officeart/2008/layout/VerticalCurvedList"/>
    <dgm:cxn modelId="{B7BC61ED-301A-4DB0-A747-C01A467228BC}" type="presParOf" srcId="{23B1EB83-C338-45B6-9F78-44E1ABE2D28B}" destId="{229CFDA5-C8D8-4D6D-B10E-43CB9B67BB87}" srcOrd="9" destOrd="0" presId="urn:microsoft.com/office/officeart/2008/layout/VerticalCurvedList"/>
    <dgm:cxn modelId="{D69F7BA0-81A9-45E2-B15C-031AC4658655}" type="presParOf" srcId="{23B1EB83-C338-45B6-9F78-44E1ABE2D28B}" destId="{5A4E477D-E61E-4F8B-80D4-186D8E04AE81}" srcOrd="10" destOrd="0" presId="urn:microsoft.com/office/officeart/2008/layout/VerticalCurvedList"/>
    <dgm:cxn modelId="{1BF4CC4B-D43D-49E7-91BE-0F4B5A8D1F6D}" type="presParOf" srcId="{5A4E477D-E61E-4F8B-80D4-186D8E04AE81}" destId="{495BA99B-4634-4445-8DAB-02C71086FB0F}" srcOrd="0" destOrd="0" presId="urn:microsoft.com/office/officeart/2008/layout/VerticalCurvedList"/>
    <dgm:cxn modelId="{37511C36-F6BB-46BD-87DF-DA87D1A81507}" type="presParOf" srcId="{23B1EB83-C338-45B6-9F78-44E1ABE2D28B}" destId="{354A54F5-A184-4298-B48C-4DF4E80FA0E5}" srcOrd="11" destOrd="0" presId="urn:microsoft.com/office/officeart/2008/layout/VerticalCurvedList"/>
    <dgm:cxn modelId="{30AD6075-A877-450F-A0F9-C98851260EE8}" type="presParOf" srcId="{23B1EB83-C338-45B6-9F78-44E1ABE2D28B}" destId="{43297757-CC60-4411-8F8A-48285FE351F6}" srcOrd="12" destOrd="0" presId="urn:microsoft.com/office/officeart/2008/layout/VerticalCurvedList"/>
    <dgm:cxn modelId="{DDB39406-3087-4159-A487-47A7E421D2A0}" type="presParOf" srcId="{43297757-CC60-4411-8F8A-48285FE351F6}" destId="{66E9EA4B-1C9E-4816-BEAC-6729D7F86DC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BF08B3A-3B2F-45FA-A531-37C320BAF44F}" type="doc">
      <dgm:prSet loTypeId="urn:microsoft.com/office/officeart/2008/layout/VerticalCurvedList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E602C1E6-07BE-4B14-BCF4-573A9FF2C7CC}">
      <dgm:prSet custT="1"/>
      <dgm:spPr/>
      <dgm:t>
        <a:bodyPr/>
        <a:lstStyle/>
        <a:p>
          <a:pPr rtl="0"/>
          <a:r>
            <a:rPr lang="tr-TR" sz="2400" dirty="0" smtClean="0"/>
            <a:t>İç Kontrol Uyum Eylem Planı </a:t>
          </a:r>
          <a:endParaRPr lang="tr-TR" sz="2400" dirty="0"/>
        </a:p>
      </dgm:t>
    </dgm:pt>
    <dgm:pt modelId="{2BDB906D-89E9-4C5F-9692-1081F21DF06F}" type="parTrans" cxnId="{96B92841-C54F-4BB6-911A-C9B42B041F18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97D00320-4388-4E26-9A43-D3400DA192DB}" type="sibTrans" cxnId="{96B92841-C54F-4BB6-911A-C9B42B041F18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3CF3EAE8-D2AD-4450-A4DF-FA8AC331E9E1}">
      <dgm:prSet custT="1"/>
      <dgm:spPr/>
      <dgm:t>
        <a:bodyPr/>
        <a:lstStyle/>
        <a:p>
          <a:pPr rtl="0"/>
          <a:r>
            <a:rPr lang="tr-TR" sz="2400" dirty="0" smtClean="0"/>
            <a:t>Risk Değerlendirme Raporu</a:t>
          </a:r>
          <a:endParaRPr lang="tr-TR" sz="2400" dirty="0"/>
        </a:p>
      </dgm:t>
    </dgm:pt>
    <dgm:pt modelId="{E719D999-C9CE-4554-93BA-E0A997693837}" type="parTrans" cxnId="{02D8ED59-6060-4F31-BE3D-5E13F6991F4A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931A2140-87D5-439B-9DBA-54DD2451ADB8}" type="sibTrans" cxnId="{02D8ED59-6060-4F31-BE3D-5E13F6991F4A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C968B57F-66E8-451A-97DF-A2C3405068C3}">
      <dgm:prSet custT="1"/>
      <dgm:spPr/>
      <dgm:t>
        <a:bodyPr/>
        <a:lstStyle/>
        <a:p>
          <a:pPr rtl="0"/>
          <a:r>
            <a:rPr lang="tr-TR" sz="2400" dirty="0" smtClean="0"/>
            <a:t>Risk Eylem Planları</a:t>
          </a:r>
          <a:endParaRPr lang="tr-TR" sz="2400" dirty="0"/>
        </a:p>
      </dgm:t>
    </dgm:pt>
    <dgm:pt modelId="{BE782C2C-8965-46A7-9B4D-5DD7419AD6B3}" type="parTrans" cxnId="{2CA6ED44-F948-45A1-B62E-689C0271E6FB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BBA28CA2-55D5-4399-8143-2E514B609E3B}" type="sibTrans" cxnId="{2CA6ED44-F948-45A1-B62E-689C0271E6FB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56BFD997-6613-455B-AF29-CC2031E12085}">
      <dgm:prSet custT="1"/>
      <dgm:spPr/>
      <dgm:t>
        <a:bodyPr/>
        <a:lstStyle/>
        <a:p>
          <a:pPr rtl="0"/>
          <a:r>
            <a:rPr lang="tr-TR" sz="2400" dirty="0" smtClean="0"/>
            <a:t>İç kontrol eğitimleri</a:t>
          </a:r>
          <a:endParaRPr lang="tr-TR" sz="2400" dirty="0"/>
        </a:p>
      </dgm:t>
    </dgm:pt>
    <dgm:pt modelId="{29FBBA2D-C1B5-491C-8A1B-E131373B46F0}" type="parTrans" cxnId="{57F38C8F-8765-4D45-A301-56A4877FC5A0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808C5AC7-18D3-43DF-83CC-060E94612F13}" type="sibTrans" cxnId="{57F38C8F-8765-4D45-A301-56A4877FC5A0}">
      <dgm:prSet/>
      <dgm:spPr/>
      <dgm:t>
        <a:bodyPr/>
        <a:lstStyle/>
        <a:p>
          <a:endParaRPr lang="tr-TR" sz="2400">
            <a:solidFill>
              <a:srgbClr val="FFFFFF"/>
            </a:solidFill>
          </a:endParaRPr>
        </a:p>
      </dgm:t>
    </dgm:pt>
    <dgm:pt modelId="{2DEDED80-EAD3-4E35-AABE-8A9A2934D3FB}">
      <dgm:prSet custT="1"/>
      <dgm:spPr/>
      <dgm:t>
        <a:bodyPr/>
        <a:lstStyle/>
        <a:p>
          <a:r>
            <a:rPr lang="tr-TR" sz="2400" dirty="0" smtClean="0"/>
            <a:t>Süreçlerin Değerlendirilmesi</a:t>
          </a:r>
          <a:endParaRPr lang="tr-TR" sz="2400" dirty="0"/>
        </a:p>
      </dgm:t>
    </dgm:pt>
    <dgm:pt modelId="{5DD75A0C-777D-41CB-92BA-D31383F2B813}" type="parTrans" cxnId="{9D91A994-2953-47AD-ACE5-036C41D0538B}">
      <dgm:prSet/>
      <dgm:spPr/>
      <dgm:t>
        <a:bodyPr/>
        <a:lstStyle/>
        <a:p>
          <a:endParaRPr lang="tr-TR"/>
        </a:p>
      </dgm:t>
    </dgm:pt>
    <dgm:pt modelId="{D143CD4B-E8EC-4064-BB0E-793EC3D4D5FD}" type="sibTrans" cxnId="{9D91A994-2953-47AD-ACE5-036C41D0538B}">
      <dgm:prSet/>
      <dgm:spPr/>
      <dgm:t>
        <a:bodyPr/>
        <a:lstStyle/>
        <a:p>
          <a:endParaRPr lang="tr-TR"/>
        </a:p>
      </dgm:t>
    </dgm:pt>
    <dgm:pt modelId="{7BE0A0A8-334D-45BD-B903-438883377AA4}" type="pres">
      <dgm:prSet presAssocID="{4BF08B3A-3B2F-45FA-A531-37C320BAF44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B56A463E-FF52-4B21-A193-AF4D77317A30}" type="pres">
      <dgm:prSet presAssocID="{4BF08B3A-3B2F-45FA-A531-37C320BAF44F}" presName="Name1" presStyleCnt="0"/>
      <dgm:spPr/>
    </dgm:pt>
    <dgm:pt modelId="{998C856E-1AB2-423D-8C3D-37FB4E884FD7}" type="pres">
      <dgm:prSet presAssocID="{4BF08B3A-3B2F-45FA-A531-37C320BAF44F}" presName="cycle" presStyleCnt="0"/>
      <dgm:spPr/>
    </dgm:pt>
    <dgm:pt modelId="{5DA10CD7-A91F-4A22-9F80-0DDBCE51E6A9}" type="pres">
      <dgm:prSet presAssocID="{4BF08B3A-3B2F-45FA-A531-37C320BAF44F}" presName="srcNode" presStyleLbl="node1" presStyleIdx="0" presStyleCnt="5"/>
      <dgm:spPr/>
    </dgm:pt>
    <dgm:pt modelId="{72D980DC-6F61-4F71-8A5D-6D53B123B5D9}" type="pres">
      <dgm:prSet presAssocID="{4BF08B3A-3B2F-45FA-A531-37C320BAF44F}" presName="conn" presStyleLbl="parChTrans1D2" presStyleIdx="0" presStyleCnt="1"/>
      <dgm:spPr/>
      <dgm:t>
        <a:bodyPr/>
        <a:lstStyle/>
        <a:p>
          <a:endParaRPr lang="tr-TR"/>
        </a:p>
      </dgm:t>
    </dgm:pt>
    <dgm:pt modelId="{B0263C8A-E5C2-4C79-B870-708224BF92CE}" type="pres">
      <dgm:prSet presAssocID="{4BF08B3A-3B2F-45FA-A531-37C320BAF44F}" presName="extraNode" presStyleLbl="node1" presStyleIdx="0" presStyleCnt="5"/>
      <dgm:spPr/>
    </dgm:pt>
    <dgm:pt modelId="{8C9776B4-189D-44D5-8498-0ECAB1A08F78}" type="pres">
      <dgm:prSet presAssocID="{4BF08B3A-3B2F-45FA-A531-37C320BAF44F}" presName="dstNode" presStyleLbl="node1" presStyleIdx="0" presStyleCnt="5"/>
      <dgm:spPr/>
    </dgm:pt>
    <dgm:pt modelId="{DADFAAAE-168A-4240-8141-77CF28FD4BB7}" type="pres">
      <dgm:prSet presAssocID="{E602C1E6-07BE-4B14-BCF4-573A9FF2C7C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B389A50-A2EF-40D1-B49D-74F91D066789}" type="pres">
      <dgm:prSet presAssocID="{E602C1E6-07BE-4B14-BCF4-573A9FF2C7CC}" presName="accent_1" presStyleCnt="0"/>
      <dgm:spPr/>
    </dgm:pt>
    <dgm:pt modelId="{35048D86-0F32-4205-96E2-4BECFA4B9567}" type="pres">
      <dgm:prSet presAssocID="{E602C1E6-07BE-4B14-BCF4-573A9FF2C7CC}" presName="accentRepeatNode" presStyleLbl="solidFgAcc1" presStyleIdx="0" presStyleCnt="5"/>
      <dgm:spPr/>
    </dgm:pt>
    <dgm:pt modelId="{1BB7F055-CEE5-442C-BB4E-0529341CFB7F}" type="pres">
      <dgm:prSet presAssocID="{3CF3EAE8-D2AD-4450-A4DF-FA8AC331E9E1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BBFE4C-DF71-4236-A9E2-51746B2B4194}" type="pres">
      <dgm:prSet presAssocID="{3CF3EAE8-D2AD-4450-A4DF-FA8AC331E9E1}" presName="accent_2" presStyleCnt="0"/>
      <dgm:spPr/>
    </dgm:pt>
    <dgm:pt modelId="{E7010D0B-4ED2-4AF9-B06A-53053E722EA3}" type="pres">
      <dgm:prSet presAssocID="{3CF3EAE8-D2AD-4450-A4DF-FA8AC331E9E1}" presName="accentRepeatNode" presStyleLbl="solidFgAcc1" presStyleIdx="1" presStyleCnt="5"/>
      <dgm:spPr/>
    </dgm:pt>
    <dgm:pt modelId="{162018EE-B922-4D01-92FE-57989AE17A9B}" type="pres">
      <dgm:prSet presAssocID="{2DEDED80-EAD3-4E35-AABE-8A9A2934D3FB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7C9CEA-753B-4E2F-BAC7-35E9A89D7D7A}" type="pres">
      <dgm:prSet presAssocID="{2DEDED80-EAD3-4E35-AABE-8A9A2934D3FB}" presName="accent_3" presStyleCnt="0"/>
      <dgm:spPr/>
    </dgm:pt>
    <dgm:pt modelId="{0BF9AF0D-29A2-432A-820C-6AA138A12E05}" type="pres">
      <dgm:prSet presAssocID="{2DEDED80-EAD3-4E35-AABE-8A9A2934D3FB}" presName="accentRepeatNode" presStyleLbl="solidFgAcc1" presStyleIdx="2" presStyleCnt="5"/>
      <dgm:spPr/>
    </dgm:pt>
    <dgm:pt modelId="{F0BA5FE5-3307-4AF8-85E1-977675E52507}" type="pres">
      <dgm:prSet presAssocID="{C968B57F-66E8-451A-97DF-A2C3405068C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081EA4-58D7-48F5-945F-EE4CEC4D0DD1}" type="pres">
      <dgm:prSet presAssocID="{C968B57F-66E8-451A-97DF-A2C3405068C3}" presName="accent_4" presStyleCnt="0"/>
      <dgm:spPr/>
    </dgm:pt>
    <dgm:pt modelId="{E650738E-C32E-42B3-A6CF-3B5BB06D0275}" type="pres">
      <dgm:prSet presAssocID="{C968B57F-66E8-451A-97DF-A2C3405068C3}" presName="accentRepeatNode" presStyleLbl="solidFgAcc1" presStyleIdx="3" presStyleCnt="5"/>
      <dgm:spPr/>
    </dgm:pt>
    <dgm:pt modelId="{D735648D-F02E-4751-A368-A12D20FD2177}" type="pres">
      <dgm:prSet presAssocID="{56BFD997-6613-455B-AF29-CC2031E1208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00EFF0-2329-4E2B-AA52-10C1F6F03636}" type="pres">
      <dgm:prSet presAssocID="{56BFD997-6613-455B-AF29-CC2031E12085}" presName="accent_5" presStyleCnt="0"/>
      <dgm:spPr/>
    </dgm:pt>
    <dgm:pt modelId="{749FE877-C226-44D1-933E-63795EB0CF2E}" type="pres">
      <dgm:prSet presAssocID="{56BFD997-6613-455B-AF29-CC2031E12085}" presName="accentRepeatNode" presStyleLbl="solidFgAcc1" presStyleIdx="4" presStyleCnt="5"/>
      <dgm:spPr/>
    </dgm:pt>
  </dgm:ptLst>
  <dgm:cxnLst>
    <dgm:cxn modelId="{02D8ED59-6060-4F31-BE3D-5E13F6991F4A}" srcId="{4BF08B3A-3B2F-45FA-A531-37C320BAF44F}" destId="{3CF3EAE8-D2AD-4450-A4DF-FA8AC331E9E1}" srcOrd="1" destOrd="0" parTransId="{E719D999-C9CE-4554-93BA-E0A997693837}" sibTransId="{931A2140-87D5-439B-9DBA-54DD2451ADB8}"/>
    <dgm:cxn modelId="{A8C1DBDC-41A2-4EC1-B670-87755649D2B5}" type="presOf" srcId="{2DEDED80-EAD3-4E35-AABE-8A9A2934D3FB}" destId="{162018EE-B922-4D01-92FE-57989AE17A9B}" srcOrd="0" destOrd="0" presId="urn:microsoft.com/office/officeart/2008/layout/VerticalCurvedList"/>
    <dgm:cxn modelId="{9D91A994-2953-47AD-ACE5-036C41D0538B}" srcId="{4BF08B3A-3B2F-45FA-A531-37C320BAF44F}" destId="{2DEDED80-EAD3-4E35-AABE-8A9A2934D3FB}" srcOrd="2" destOrd="0" parTransId="{5DD75A0C-777D-41CB-92BA-D31383F2B813}" sibTransId="{D143CD4B-E8EC-4064-BB0E-793EC3D4D5FD}"/>
    <dgm:cxn modelId="{0A41B5B3-B23D-450B-B7B2-844D196D53C4}" type="presOf" srcId="{3CF3EAE8-D2AD-4450-A4DF-FA8AC331E9E1}" destId="{1BB7F055-CEE5-442C-BB4E-0529341CFB7F}" srcOrd="0" destOrd="0" presId="urn:microsoft.com/office/officeart/2008/layout/VerticalCurvedList"/>
    <dgm:cxn modelId="{42BC9E28-2F8B-4617-8ECF-79C8374A727E}" type="presOf" srcId="{4BF08B3A-3B2F-45FA-A531-37C320BAF44F}" destId="{7BE0A0A8-334D-45BD-B903-438883377AA4}" srcOrd="0" destOrd="0" presId="urn:microsoft.com/office/officeart/2008/layout/VerticalCurvedList"/>
    <dgm:cxn modelId="{3912D6E7-6A5F-4B2A-81AB-75532BAE3852}" type="presOf" srcId="{97D00320-4388-4E26-9A43-D3400DA192DB}" destId="{72D980DC-6F61-4F71-8A5D-6D53B123B5D9}" srcOrd="0" destOrd="0" presId="urn:microsoft.com/office/officeart/2008/layout/VerticalCurvedList"/>
    <dgm:cxn modelId="{2CA6ED44-F948-45A1-B62E-689C0271E6FB}" srcId="{4BF08B3A-3B2F-45FA-A531-37C320BAF44F}" destId="{C968B57F-66E8-451A-97DF-A2C3405068C3}" srcOrd="3" destOrd="0" parTransId="{BE782C2C-8965-46A7-9B4D-5DD7419AD6B3}" sibTransId="{BBA28CA2-55D5-4399-8143-2E514B609E3B}"/>
    <dgm:cxn modelId="{57F38C8F-8765-4D45-A301-56A4877FC5A0}" srcId="{4BF08B3A-3B2F-45FA-A531-37C320BAF44F}" destId="{56BFD997-6613-455B-AF29-CC2031E12085}" srcOrd="4" destOrd="0" parTransId="{29FBBA2D-C1B5-491C-8A1B-E131373B46F0}" sibTransId="{808C5AC7-18D3-43DF-83CC-060E94612F13}"/>
    <dgm:cxn modelId="{004463F6-C0D6-476B-8B12-FE6F8CFB6FCA}" type="presOf" srcId="{56BFD997-6613-455B-AF29-CC2031E12085}" destId="{D735648D-F02E-4751-A368-A12D20FD2177}" srcOrd="0" destOrd="0" presId="urn:microsoft.com/office/officeart/2008/layout/VerticalCurvedList"/>
    <dgm:cxn modelId="{8872B17A-906A-4414-BFD0-6918156ED294}" type="presOf" srcId="{C968B57F-66E8-451A-97DF-A2C3405068C3}" destId="{F0BA5FE5-3307-4AF8-85E1-977675E52507}" srcOrd="0" destOrd="0" presId="urn:microsoft.com/office/officeart/2008/layout/VerticalCurvedList"/>
    <dgm:cxn modelId="{27C8E51C-C289-449F-A08B-8A37DCB892C1}" type="presOf" srcId="{E602C1E6-07BE-4B14-BCF4-573A9FF2C7CC}" destId="{DADFAAAE-168A-4240-8141-77CF28FD4BB7}" srcOrd="0" destOrd="0" presId="urn:microsoft.com/office/officeart/2008/layout/VerticalCurvedList"/>
    <dgm:cxn modelId="{96B92841-C54F-4BB6-911A-C9B42B041F18}" srcId="{4BF08B3A-3B2F-45FA-A531-37C320BAF44F}" destId="{E602C1E6-07BE-4B14-BCF4-573A9FF2C7CC}" srcOrd="0" destOrd="0" parTransId="{2BDB906D-89E9-4C5F-9692-1081F21DF06F}" sibTransId="{97D00320-4388-4E26-9A43-D3400DA192DB}"/>
    <dgm:cxn modelId="{6DC2A09A-57FE-4D9D-AE77-727A7605D9CD}" type="presParOf" srcId="{7BE0A0A8-334D-45BD-B903-438883377AA4}" destId="{B56A463E-FF52-4B21-A193-AF4D77317A30}" srcOrd="0" destOrd="0" presId="urn:microsoft.com/office/officeart/2008/layout/VerticalCurvedList"/>
    <dgm:cxn modelId="{4A04EC99-A8E2-48B0-A305-A8CFF2C60DC0}" type="presParOf" srcId="{B56A463E-FF52-4B21-A193-AF4D77317A30}" destId="{998C856E-1AB2-423D-8C3D-37FB4E884FD7}" srcOrd="0" destOrd="0" presId="urn:microsoft.com/office/officeart/2008/layout/VerticalCurvedList"/>
    <dgm:cxn modelId="{B8265F86-3690-4E52-AA8A-3BC9B9B47B76}" type="presParOf" srcId="{998C856E-1AB2-423D-8C3D-37FB4E884FD7}" destId="{5DA10CD7-A91F-4A22-9F80-0DDBCE51E6A9}" srcOrd="0" destOrd="0" presId="urn:microsoft.com/office/officeart/2008/layout/VerticalCurvedList"/>
    <dgm:cxn modelId="{D819AAB0-CF96-4168-8661-A44FD11A9E4D}" type="presParOf" srcId="{998C856E-1AB2-423D-8C3D-37FB4E884FD7}" destId="{72D980DC-6F61-4F71-8A5D-6D53B123B5D9}" srcOrd="1" destOrd="0" presId="urn:microsoft.com/office/officeart/2008/layout/VerticalCurvedList"/>
    <dgm:cxn modelId="{19DCEA67-5293-42DA-9289-A7F25FC2B834}" type="presParOf" srcId="{998C856E-1AB2-423D-8C3D-37FB4E884FD7}" destId="{B0263C8A-E5C2-4C79-B870-708224BF92CE}" srcOrd="2" destOrd="0" presId="urn:microsoft.com/office/officeart/2008/layout/VerticalCurvedList"/>
    <dgm:cxn modelId="{223C41EB-7F16-415A-93A9-484F8BB83740}" type="presParOf" srcId="{998C856E-1AB2-423D-8C3D-37FB4E884FD7}" destId="{8C9776B4-189D-44D5-8498-0ECAB1A08F78}" srcOrd="3" destOrd="0" presId="urn:microsoft.com/office/officeart/2008/layout/VerticalCurvedList"/>
    <dgm:cxn modelId="{B58AE0D5-83FC-4742-A12C-5D6804F6631F}" type="presParOf" srcId="{B56A463E-FF52-4B21-A193-AF4D77317A30}" destId="{DADFAAAE-168A-4240-8141-77CF28FD4BB7}" srcOrd="1" destOrd="0" presId="urn:microsoft.com/office/officeart/2008/layout/VerticalCurvedList"/>
    <dgm:cxn modelId="{BEFA5D02-9B16-4F98-9D16-CD7F4359D5DA}" type="presParOf" srcId="{B56A463E-FF52-4B21-A193-AF4D77317A30}" destId="{DB389A50-A2EF-40D1-B49D-74F91D066789}" srcOrd="2" destOrd="0" presId="urn:microsoft.com/office/officeart/2008/layout/VerticalCurvedList"/>
    <dgm:cxn modelId="{7021EFD6-2E99-43BE-873D-BEB4ECE5A965}" type="presParOf" srcId="{DB389A50-A2EF-40D1-B49D-74F91D066789}" destId="{35048D86-0F32-4205-96E2-4BECFA4B9567}" srcOrd="0" destOrd="0" presId="urn:microsoft.com/office/officeart/2008/layout/VerticalCurvedList"/>
    <dgm:cxn modelId="{D93D8155-588D-4EC6-81F1-548B580B1FC7}" type="presParOf" srcId="{B56A463E-FF52-4B21-A193-AF4D77317A30}" destId="{1BB7F055-CEE5-442C-BB4E-0529341CFB7F}" srcOrd="3" destOrd="0" presId="urn:microsoft.com/office/officeart/2008/layout/VerticalCurvedList"/>
    <dgm:cxn modelId="{7A9A7ABE-D5F4-4872-85B7-806B069599BC}" type="presParOf" srcId="{B56A463E-FF52-4B21-A193-AF4D77317A30}" destId="{AFBBFE4C-DF71-4236-A9E2-51746B2B4194}" srcOrd="4" destOrd="0" presId="urn:microsoft.com/office/officeart/2008/layout/VerticalCurvedList"/>
    <dgm:cxn modelId="{BF65A129-9857-4C46-B20C-F7BEE4644BD8}" type="presParOf" srcId="{AFBBFE4C-DF71-4236-A9E2-51746B2B4194}" destId="{E7010D0B-4ED2-4AF9-B06A-53053E722EA3}" srcOrd="0" destOrd="0" presId="urn:microsoft.com/office/officeart/2008/layout/VerticalCurvedList"/>
    <dgm:cxn modelId="{FE4FE645-085B-4BFA-8D74-AF19E2FA62D4}" type="presParOf" srcId="{B56A463E-FF52-4B21-A193-AF4D77317A30}" destId="{162018EE-B922-4D01-92FE-57989AE17A9B}" srcOrd="5" destOrd="0" presId="urn:microsoft.com/office/officeart/2008/layout/VerticalCurvedList"/>
    <dgm:cxn modelId="{19BA1CE3-026B-4536-AB7D-FE4B77237E0E}" type="presParOf" srcId="{B56A463E-FF52-4B21-A193-AF4D77317A30}" destId="{997C9CEA-753B-4E2F-BAC7-35E9A89D7D7A}" srcOrd="6" destOrd="0" presId="urn:microsoft.com/office/officeart/2008/layout/VerticalCurvedList"/>
    <dgm:cxn modelId="{9B66CA7A-3340-46B8-A7B4-268200F29144}" type="presParOf" srcId="{997C9CEA-753B-4E2F-BAC7-35E9A89D7D7A}" destId="{0BF9AF0D-29A2-432A-820C-6AA138A12E05}" srcOrd="0" destOrd="0" presId="urn:microsoft.com/office/officeart/2008/layout/VerticalCurvedList"/>
    <dgm:cxn modelId="{1A05641A-800B-49DC-9AF3-5F3C1CF487C1}" type="presParOf" srcId="{B56A463E-FF52-4B21-A193-AF4D77317A30}" destId="{F0BA5FE5-3307-4AF8-85E1-977675E52507}" srcOrd="7" destOrd="0" presId="urn:microsoft.com/office/officeart/2008/layout/VerticalCurvedList"/>
    <dgm:cxn modelId="{8065E253-0E20-4BD0-A7D8-C4E403814AA7}" type="presParOf" srcId="{B56A463E-FF52-4B21-A193-AF4D77317A30}" destId="{51081EA4-58D7-48F5-945F-EE4CEC4D0DD1}" srcOrd="8" destOrd="0" presId="urn:microsoft.com/office/officeart/2008/layout/VerticalCurvedList"/>
    <dgm:cxn modelId="{2E2B18D2-F305-459C-97A2-D2DB3EB2AE3A}" type="presParOf" srcId="{51081EA4-58D7-48F5-945F-EE4CEC4D0DD1}" destId="{E650738E-C32E-42B3-A6CF-3B5BB06D0275}" srcOrd="0" destOrd="0" presId="urn:microsoft.com/office/officeart/2008/layout/VerticalCurvedList"/>
    <dgm:cxn modelId="{9C0376AA-13D9-4BC1-94C3-89A369B7155C}" type="presParOf" srcId="{B56A463E-FF52-4B21-A193-AF4D77317A30}" destId="{D735648D-F02E-4751-A368-A12D20FD2177}" srcOrd="9" destOrd="0" presId="urn:microsoft.com/office/officeart/2008/layout/VerticalCurvedList"/>
    <dgm:cxn modelId="{2C66054F-D4B7-4ACB-827C-D1FEC3BE66BB}" type="presParOf" srcId="{B56A463E-FF52-4B21-A193-AF4D77317A30}" destId="{7300EFF0-2329-4E2B-AA52-10C1F6F03636}" srcOrd="10" destOrd="0" presId="urn:microsoft.com/office/officeart/2008/layout/VerticalCurvedList"/>
    <dgm:cxn modelId="{BDDEF6F1-2895-4012-ADAF-99E7BC85C417}" type="presParOf" srcId="{7300EFF0-2329-4E2B-AA52-10C1F6F03636}" destId="{749FE877-C226-44D1-933E-63795EB0CF2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E86EA0-6C04-49C7-AB34-A85DA87D9816}" type="doc">
      <dgm:prSet loTypeId="urn:microsoft.com/office/officeart/2005/8/layout/process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B0CDC5-CCFF-491B-8970-DE83BC144B4B}" type="pres">
      <dgm:prSet presAssocID="{E1E86EA0-6C04-49C7-AB34-A85DA87D981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3AA65D8D-F015-4C5B-B320-3D32332C82EE}" type="presOf" srcId="{E1E86EA0-6C04-49C7-AB34-A85DA87D9816}" destId="{23B0CDC5-CCFF-491B-8970-DE83BC144B4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010092-5470-43D3-8DC4-D0A40B7305F7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5559A413-224A-4B21-8D73-2679EE82473E}" type="pres">
      <dgm:prSet presAssocID="{BA010092-5470-43D3-8DC4-D0A40B7305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9C77688B-A92E-415A-B729-98C165CEE139}" type="presOf" srcId="{BA010092-5470-43D3-8DC4-D0A40B7305F7}" destId="{5559A413-224A-4B21-8D73-2679EE82473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9F75328-5329-4528-8C0E-D763BD75F693}" type="doc">
      <dgm:prSet loTypeId="urn:microsoft.com/office/officeart/2005/8/layout/hList1" loCatId="list" qsTypeId="urn:microsoft.com/office/officeart/2005/8/quickstyle/3d1" qsCatId="3D" csTypeId="urn:microsoft.com/office/officeart/2005/8/colors/accent0_2" csCatId="mainScheme" phldr="1"/>
      <dgm:spPr/>
      <dgm:t>
        <a:bodyPr/>
        <a:lstStyle/>
        <a:p>
          <a:endParaRPr lang="tr-TR"/>
        </a:p>
      </dgm:t>
    </dgm:pt>
    <dgm:pt modelId="{5C8C604A-C14F-47BF-9726-50CD7224E321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Bakanlık Görevleri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45262FB-7AD3-4830-9917-D0B49F0087E5}" type="parTrans" cxnId="{BA18370C-046E-4247-867E-31DB026CD177}">
      <dgm:prSet/>
      <dgm:spPr/>
      <dgm:t>
        <a:bodyPr/>
        <a:lstStyle/>
        <a:p>
          <a:endParaRPr lang="tr-TR" sz="2000"/>
        </a:p>
      </dgm:t>
    </dgm:pt>
    <dgm:pt modelId="{A8B49B74-8138-49F2-9E88-7E71FFA39D3E}" type="sibTrans" cxnId="{BA18370C-046E-4247-867E-31DB026CD177}">
      <dgm:prSet/>
      <dgm:spPr/>
      <dgm:t>
        <a:bodyPr/>
        <a:lstStyle/>
        <a:p>
          <a:endParaRPr lang="tr-TR" sz="2000"/>
        </a:p>
      </dgm:t>
    </dgm:pt>
    <dgm:pt modelId="{EF7E722C-CB66-4CC1-9F12-25F3B823A515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I ve IV </a:t>
          </a:r>
          <a:r>
            <a:rPr lang="tr-TR" sz="2000" dirty="0" err="1" smtClean="0">
              <a:solidFill>
                <a:schemeClr val="bg1"/>
              </a:solidFill>
            </a:rPr>
            <a:t>Nolu</a:t>
          </a:r>
          <a:r>
            <a:rPr lang="tr-TR" sz="2000" dirty="0" smtClean="0">
              <a:solidFill>
                <a:schemeClr val="bg1"/>
              </a:solidFill>
            </a:rPr>
            <a:t> Cumhurbaşkanlığı Kararnameleri</a:t>
          </a:r>
          <a:endParaRPr lang="tr-TR" sz="2000" dirty="0">
            <a:solidFill>
              <a:schemeClr val="bg1"/>
            </a:solidFill>
          </a:endParaRPr>
        </a:p>
      </dgm:t>
    </dgm:pt>
    <dgm:pt modelId="{D7AF1A1C-1A12-40F8-B565-EEDC9FDE3DBB}" type="parTrans" cxnId="{1352B34E-432B-4521-916C-21B0A55E5281}">
      <dgm:prSet/>
      <dgm:spPr/>
      <dgm:t>
        <a:bodyPr/>
        <a:lstStyle/>
        <a:p>
          <a:endParaRPr lang="tr-TR" sz="2000"/>
        </a:p>
      </dgm:t>
    </dgm:pt>
    <dgm:pt modelId="{F34196B0-EDB4-420D-838B-91CE4202019A}" type="sibTrans" cxnId="{1352B34E-432B-4521-916C-21B0A55E5281}">
      <dgm:prSet/>
      <dgm:spPr/>
      <dgm:t>
        <a:bodyPr/>
        <a:lstStyle/>
        <a:p>
          <a:endParaRPr lang="tr-TR" sz="2000"/>
        </a:p>
      </dgm:t>
    </dgm:pt>
    <dgm:pt modelId="{E4C83286-6081-4D3A-A5CF-BAC0F9B4F992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Bakanlık Merkez Teşkilatı Görev Yönergesi</a:t>
          </a:r>
          <a:endParaRPr lang="tr-TR" sz="2000" dirty="0">
            <a:solidFill>
              <a:schemeClr val="bg1"/>
            </a:solidFill>
          </a:endParaRPr>
        </a:p>
      </dgm:t>
    </dgm:pt>
    <dgm:pt modelId="{0B404844-DF1A-4347-9B82-A45E82300DD4}" type="parTrans" cxnId="{CCA88CDA-9024-4F2A-829A-0D3C3D3E7831}">
      <dgm:prSet/>
      <dgm:spPr/>
      <dgm:t>
        <a:bodyPr/>
        <a:lstStyle/>
        <a:p>
          <a:endParaRPr lang="tr-TR" sz="2000"/>
        </a:p>
      </dgm:t>
    </dgm:pt>
    <dgm:pt modelId="{215A52B8-81AD-43B4-BDF8-15ED9A3E67E2}" type="sibTrans" cxnId="{CCA88CDA-9024-4F2A-829A-0D3C3D3E7831}">
      <dgm:prSet/>
      <dgm:spPr/>
      <dgm:t>
        <a:bodyPr/>
        <a:lstStyle/>
        <a:p>
          <a:endParaRPr lang="tr-TR" sz="2000"/>
        </a:p>
      </dgm:t>
    </dgm:pt>
    <dgm:pt modelId="{275E5A7C-E75D-45D3-B5BC-DD8CEB1B554E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İç Kontrol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EB719C8-7F0A-4CF0-A0C3-B57443257032}" type="parTrans" cxnId="{21E431DF-D26B-40DF-B06A-E0A22427B517}">
      <dgm:prSet/>
      <dgm:spPr/>
      <dgm:t>
        <a:bodyPr/>
        <a:lstStyle/>
        <a:p>
          <a:endParaRPr lang="tr-TR" sz="2000"/>
        </a:p>
      </dgm:t>
    </dgm:pt>
    <dgm:pt modelId="{2F00F588-EA28-4C46-A71D-E4D7F534FB3B}" type="sibTrans" cxnId="{21E431DF-D26B-40DF-B06A-E0A22427B517}">
      <dgm:prSet/>
      <dgm:spPr/>
      <dgm:t>
        <a:bodyPr/>
        <a:lstStyle/>
        <a:p>
          <a:endParaRPr lang="tr-TR" sz="2000"/>
        </a:p>
      </dgm:t>
    </dgm:pt>
    <dgm:pt modelId="{671BFD60-6E9E-4E64-9111-E9B7E5D11CB4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5018 (Md.55-57)</a:t>
          </a:r>
          <a:endParaRPr lang="tr-TR" sz="1800" dirty="0">
            <a:solidFill>
              <a:schemeClr val="bg1"/>
            </a:solidFill>
          </a:endParaRPr>
        </a:p>
      </dgm:t>
    </dgm:pt>
    <dgm:pt modelId="{80FA2573-D2B2-45F3-B42C-821DAFD54A6B}" type="parTrans" cxnId="{D869D2E8-2EB2-46AA-B3D9-9E7CFDA6C65D}">
      <dgm:prSet/>
      <dgm:spPr/>
      <dgm:t>
        <a:bodyPr/>
        <a:lstStyle/>
        <a:p>
          <a:endParaRPr lang="tr-TR" sz="2000"/>
        </a:p>
      </dgm:t>
    </dgm:pt>
    <dgm:pt modelId="{85157BA1-8509-4D8D-9E2D-BB390F1A4F8A}" type="sibTrans" cxnId="{D869D2E8-2EB2-46AA-B3D9-9E7CFDA6C65D}">
      <dgm:prSet/>
      <dgm:spPr/>
      <dgm:t>
        <a:bodyPr/>
        <a:lstStyle/>
        <a:p>
          <a:endParaRPr lang="tr-TR" sz="2000"/>
        </a:p>
      </dgm:t>
    </dgm:pt>
    <dgm:pt modelId="{7F62622D-9FE6-4DE3-BAAD-79CDC9316A03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Sayıştay Kanunu (Md.35-36)</a:t>
          </a:r>
          <a:endParaRPr lang="tr-TR" sz="1800" dirty="0">
            <a:solidFill>
              <a:schemeClr val="bg1"/>
            </a:solidFill>
          </a:endParaRPr>
        </a:p>
      </dgm:t>
    </dgm:pt>
    <dgm:pt modelId="{D735F2F2-659F-4750-9A63-F950125D7184}" type="parTrans" cxnId="{C35A45AC-05BB-408D-A96D-18B69721D646}">
      <dgm:prSet/>
      <dgm:spPr/>
      <dgm:t>
        <a:bodyPr/>
        <a:lstStyle/>
        <a:p>
          <a:endParaRPr lang="tr-TR" sz="2000"/>
        </a:p>
      </dgm:t>
    </dgm:pt>
    <dgm:pt modelId="{370076CE-1F4A-413E-BB4B-2FCB557C2AB4}" type="sibTrans" cxnId="{C35A45AC-05BB-408D-A96D-18B69721D646}">
      <dgm:prSet/>
      <dgm:spPr/>
      <dgm:t>
        <a:bodyPr/>
        <a:lstStyle/>
        <a:p>
          <a:endParaRPr lang="tr-TR" sz="2000"/>
        </a:p>
      </dgm:t>
    </dgm:pt>
    <dgm:pt modelId="{480173B9-F183-4258-BD11-1EDBD4C4C974}">
      <dgm:prSet phldrT="[Metin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Hazine ve Maliye Bakanlığınca Düzenlenen Mevzuat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035C983-B7E8-4630-92E8-47467D7D0832}" type="parTrans" cxnId="{F5A02696-AF28-4F8E-BDAD-A2016EFBBFE1}">
      <dgm:prSet/>
      <dgm:spPr/>
      <dgm:t>
        <a:bodyPr/>
        <a:lstStyle/>
        <a:p>
          <a:endParaRPr lang="tr-TR" sz="2000"/>
        </a:p>
      </dgm:t>
    </dgm:pt>
    <dgm:pt modelId="{CBB5ED4F-894F-42F6-A3AB-44605AE0AD96}" type="sibTrans" cxnId="{F5A02696-AF28-4F8E-BDAD-A2016EFBBFE1}">
      <dgm:prSet/>
      <dgm:spPr/>
      <dgm:t>
        <a:bodyPr/>
        <a:lstStyle/>
        <a:p>
          <a:endParaRPr lang="tr-TR" sz="2000"/>
        </a:p>
      </dgm:t>
    </dgm:pt>
    <dgm:pt modelId="{DACA7DEA-38D9-401B-B703-2AEC9135D688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Uyum Eylem Planı Rehberi</a:t>
          </a:r>
          <a:endParaRPr lang="tr-TR" sz="2000" dirty="0">
            <a:solidFill>
              <a:schemeClr val="bg1"/>
            </a:solidFill>
          </a:endParaRPr>
        </a:p>
      </dgm:t>
    </dgm:pt>
    <dgm:pt modelId="{CB31F5AE-B6D6-42A7-80AA-4CE45C68AA6F}" type="parTrans" cxnId="{ACD79CDD-93FB-4E82-A154-9E8F8E868A9B}">
      <dgm:prSet/>
      <dgm:spPr/>
      <dgm:t>
        <a:bodyPr/>
        <a:lstStyle/>
        <a:p>
          <a:endParaRPr lang="tr-TR" sz="2000"/>
        </a:p>
      </dgm:t>
    </dgm:pt>
    <dgm:pt modelId="{2029EC8A-D220-4BD1-9CFB-6D5709532DA5}" type="sibTrans" cxnId="{ACD79CDD-93FB-4E82-A154-9E8F8E868A9B}">
      <dgm:prSet/>
      <dgm:spPr/>
      <dgm:t>
        <a:bodyPr/>
        <a:lstStyle/>
        <a:p>
          <a:endParaRPr lang="tr-TR" sz="2000"/>
        </a:p>
      </dgm:t>
    </dgm:pt>
    <dgm:pt modelId="{A221F3FF-1AFC-4A8E-AB5D-E796C6D0DC90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İç Kontrol Genelgesi</a:t>
          </a:r>
          <a:endParaRPr lang="tr-TR" sz="2000" dirty="0">
            <a:solidFill>
              <a:schemeClr val="bg1"/>
            </a:solidFill>
          </a:endParaRPr>
        </a:p>
      </dgm:t>
    </dgm:pt>
    <dgm:pt modelId="{7DC1BA41-8073-4044-982E-AB964643B304}" type="parTrans" cxnId="{92037B32-729F-43D1-9788-0C75DD9E7946}">
      <dgm:prSet/>
      <dgm:spPr/>
      <dgm:t>
        <a:bodyPr/>
        <a:lstStyle/>
        <a:p>
          <a:endParaRPr lang="tr-TR" sz="2000"/>
        </a:p>
      </dgm:t>
    </dgm:pt>
    <dgm:pt modelId="{9DF26C4D-5A75-42DB-B87B-B7CC5594785D}" type="sibTrans" cxnId="{92037B32-729F-43D1-9788-0C75DD9E7946}">
      <dgm:prSet/>
      <dgm:spPr/>
      <dgm:t>
        <a:bodyPr/>
        <a:lstStyle/>
        <a:p>
          <a:endParaRPr lang="tr-TR" sz="2000"/>
        </a:p>
      </dgm:t>
    </dgm:pt>
    <dgm:pt modelId="{DD63D6EA-40AC-44C5-97B4-482ABCDECD1F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İç Kontrol ve Ön Mali Kontrole İlişkin Usul ve Esaslar </a:t>
          </a:r>
          <a:endParaRPr lang="tr-TR" sz="1800" dirty="0">
            <a:solidFill>
              <a:schemeClr val="bg1"/>
            </a:solidFill>
          </a:endParaRPr>
        </a:p>
      </dgm:t>
    </dgm:pt>
    <dgm:pt modelId="{FC84D804-BB35-4D24-B706-7659F548EC06}" type="parTrans" cxnId="{78382AD1-01FB-4ABE-BBDD-F4DD222E7F42}">
      <dgm:prSet/>
      <dgm:spPr/>
      <dgm:t>
        <a:bodyPr/>
        <a:lstStyle/>
        <a:p>
          <a:endParaRPr lang="tr-TR" sz="2000"/>
        </a:p>
      </dgm:t>
    </dgm:pt>
    <dgm:pt modelId="{10CBBC2C-2BB4-45C9-9A63-DF8B21365E7F}" type="sibTrans" cxnId="{78382AD1-01FB-4ABE-BBDD-F4DD222E7F42}">
      <dgm:prSet/>
      <dgm:spPr/>
      <dgm:t>
        <a:bodyPr/>
        <a:lstStyle/>
        <a:p>
          <a:endParaRPr lang="tr-TR" sz="2000"/>
        </a:p>
      </dgm:t>
    </dgm:pt>
    <dgm:pt modelId="{AF2A2CB7-E433-4BF2-A63E-F58FC918C748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İç Kontrol Standartları Tebliği</a:t>
          </a:r>
          <a:endParaRPr lang="tr-TR" sz="1800" dirty="0">
            <a:solidFill>
              <a:schemeClr val="bg1"/>
            </a:solidFill>
          </a:endParaRPr>
        </a:p>
      </dgm:t>
    </dgm:pt>
    <dgm:pt modelId="{375D3724-A383-49A4-BA38-0539C3C253E9}" type="parTrans" cxnId="{C9B017B7-1CC4-4EBA-B1F6-0717FB0D6750}">
      <dgm:prSet/>
      <dgm:spPr/>
      <dgm:t>
        <a:bodyPr/>
        <a:lstStyle/>
        <a:p>
          <a:endParaRPr lang="tr-TR" sz="2000"/>
        </a:p>
      </dgm:t>
    </dgm:pt>
    <dgm:pt modelId="{FDBC4D7A-CD4D-47B8-9F40-5E7E1F063E6C}" type="sibTrans" cxnId="{C9B017B7-1CC4-4EBA-B1F6-0717FB0D6750}">
      <dgm:prSet/>
      <dgm:spPr/>
      <dgm:t>
        <a:bodyPr/>
        <a:lstStyle/>
        <a:p>
          <a:endParaRPr lang="tr-TR" sz="2000"/>
        </a:p>
      </dgm:t>
    </dgm:pt>
    <dgm:pt modelId="{B40D3468-7244-4F88-82CE-0D6261881DC3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SGB Çalışma Yönetmeliği (Md.28)</a:t>
          </a:r>
          <a:endParaRPr lang="tr-TR" sz="1800" dirty="0">
            <a:solidFill>
              <a:schemeClr val="bg1"/>
            </a:solidFill>
          </a:endParaRPr>
        </a:p>
      </dgm:t>
    </dgm:pt>
    <dgm:pt modelId="{A4658CA5-841D-4397-BCA3-1F2491193417}" type="parTrans" cxnId="{85568D65-A514-40A7-AF4B-B2544EC3A21C}">
      <dgm:prSet/>
      <dgm:spPr/>
      <dgm:t>
        <a:bodyPr/>
        <a:lstStyle/>
        <a:p>
          <a:endParaRPr lang="tr-TR" sz="2000"/>
        </a:p>
      </dgm:t>
    </dgm:pt>
    <dgm:pt modelId="{A832E77A-451F-4DEE-803E-90D34C7D3B38}" type="sibTrans" cxnId="{85568D65-A514-40A7-AF4B-B2544EC3A21C}">
      <dgm:prSet/>
      <dgm:spPr/>
      <dgm:t>
        <a:bodyPr/>
        <a:lstStyle/>
        <a:p>
          <a:endParaRPr lang="tr-TR" sz="2000"/>
        </a:p>
      </dgm:t>
    </dgm:pt>
    <dgm:pt modelId="{892E6A42-027E-4330-80D4-BFBC4AF786C6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000" dirty="0" smtClean="0">
              <a:solidFill>
                <a:schemeClr val="bg1"/>
              </a:solidFill>
            </a:rPr>
            <a:t>İç Kontrol Rehberi</a:t>
          </a:r>
          <a:endParaRPr lang="tr-TR" sz="2000" dirty="0">
            <a:solidFill>
              <a:schemeClr val="bg1"/>
            </a:solidFill>
          </a:endParaRPr>
        </a:p>
      </dgm:t>
    </dgm:pt>
    <dgm:pt modelId="{C654DDF4-BFA5-407D-8F53-911529A630BB}" type="parTrans" cxnId="{F57B3983-F50B-4BAB-9283-0603ECDFB36F}">
      <dgm:prSet/>
      <dgm:spPr/>
      <dgm:t>
        <a:bodyPr/>
        <a:lstStyle/>
        <a:p>
          <a:endParaRPr lang="tr-TR" sz="2000"/>
        </a:p>
      </dgm:t>
    </dgm:pt>
    <dgm:pt modelId="{2D859307-5E49-483D-B235-5EF65549E509}" type="sibTrans" cxnId="{F57B3983-F50B-4BAB-9283-0603ECDFB36F}">
      <dgm:prSet/>
      <dgm:spPr/>
      <dgm:t>
        <a:bodyPr/>
        <a:lstStyle/>
        <a:p>
          <a:endParaRPr lang="tr-TR" sz="2000"/>
        </a:p>
      </dgm:t>
    </dgm:pt>
    <dgm:pt modelId="{1C83952B-E553-4AB5-A7C0-DBEA283E912E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sz="1800" smtClean="0">
              <a:solidFill>
                <a:schemeClr val="tx1">
                  <a:lumMod val="95000"/>
                  <a:lumOff val="5000"/>
                </a:schemeClr>
              </a:solidFill>
            </a:rPr>
            <a:t>TOB Düzenlenen Mevzuat</a:t>
          </a:r>
          <a:endParaRPr lang="tr-TR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F77E3B4C-3470-4917-9268-60BE3392F577}" type="parTrans" cxnId="{054328AD-CF3F-4B39-90BA-EABF98D2ED40}">
      <dgm:prSet/>
      <dgm:spPr/>
      <dgm:t>
        <a:bodyPr/>
        <a:lstStyle/>
        <a:p>
          <a:endParaRPr lang="tr-TR" sz="2000"/>
        </a:p>
      </dgm:t>
    </dgm:pt>
    <dgm:pt modelId="{63C01BAE-6E13-493F-9A18-F6989FF1C291}" type="sibTrans" cxnId="{054328AD-CF3F-4B39-90BA-EABF98D2ED40}">
      <dgm:prSet/>
      <dgm:spPr/>
      <dgm:t>
        <a:bodyPr/>
        <a:lstStyle/>
        <a:p>
          <a:endParaRPr lang="tr-TR" sz="2000"/>
        </a:p>
      </dgm:t>
    </dgm:pt>
    <dgm:pt modelId="{CED48380-B529-4B6F-B765-9F49060D3A2F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İç Kontrol Uyum Eylem Planı</a:t>
          </a:r>
          <a:endParaRPr lang="tr-TR" sz="2400" b="0" dirty="0">
            <a:solidFill>
              <a:schemeClr val="bg1"/>
            </a:solidFill>
          </a:endParaRPr>
        </a:p>
      </dgm:t>
    </dgm:pt>
    <dgm:pt modelId="{C698F982-DA68-4726-9128-BF2EC0CBFEC1}" type="parTrans" cxnId="{117EA932-2C22-4B7F-9ACF-5A96B291EB7E}">
      <dgm:prSet/>
      <dgm:spPr/>
      <dgm:t>
        <a:bodyPr/>
        <a:lstStyle/>
        <a:p>
          <a:endParaRPr lang="tr-TR" sz="2000"/>
        </a:p>
      </dgm:t>
    </dgm:pt>
    <dgm:pt modelId="{397B423D-1DE3-41F3-964A-0B14A35DFF1F}" type="sibTrans" cxnId="{117EA932-2C22-4B7F-9ACF-5A96B291EB7E}">
      <dgm:prSet/>
      <dgm:spPr/>
      <dgm:t>
        <a:bodyPr/>
        <a:lstStyle/>
        <a:p>
          <a:endParaRPr lang="tr-TR" sz="2000"/>
        </a:p>
      </dgm:t>
    </dgm:pt>
    <dgm:pt modelId="{0A0DA9F3-7975-428B-8CB9-CF67A9890585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Risk Yönergesi</a:t>
          </a:r>
          <a:endParaRPr lang="tr-TR" sz="2400" b="0" dirty="0">
            <a:solidFill>
              <a:schemeClr val="bg1"/>
            </a:solidFill>
          </a:endParaRPr>
        </a:p>
      </dgm:t>
    </dgm:pt>
    <dgm:pt modelId="{27CC3EF7-F515-44CB-A42D-FB86EB63986A}" type="parTrans" cxnId="{AD9CDF18-6E08-41DE-8E61-E94C1F56671B}">
      <dgm:prSet/>
      <dgm:spPr/>
      <dgm:t>
        <a:bodyPr/>
        <a:lstStyle/>
        <a:p>
          <a:endParaRPr lang="tr-TR" sz="2000"/>
        </a:p>
      </dgm:t>
    </dgm:pt>
    <dgm:pt modelId="{F7C8B776-52CD-4F56-8806-5C8CF1E026F7}" type="sibTrans" cxnId="{AD9CDF18-6E08-41DE-8E61-E94C1F56671B}">
      <dgm:prSet/>
      <dgm:spPr/>
      <dgm:t>
        <a:bodyPr/>
        <a:lstStyle/>
        <a:p>
          <a:endParaRPr lang="tr-TR" sz="2000"/>
        </a:p>
      </dgm:t>
    </dgm:pt>
    <dgm:pt modelId="{4B546D9A-E6C5-43DB-AAB7-398415B94899}">
      <dgm:prSet custT="1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2400" b="0" dirty="0" smtClean="0">
              <a:solidFill>
                <a:schemeClr val="bg1"/>
              </a:solidFill>
            </a:rPr>
            <a:t>Süreç Rehberi</a:t>
          </a:r>
          <a:endParaRPr lang="tr-TR" sz="2400" b="0" dirty="0">
            <a:solidFill>
              <a:schemeClr val="bg1"/>
            </a:solidFill>
          </a:endParaRPr>
        </a:p>
      </dgm:t>
    </dgm:pt>
    <dgm:pt modelId="{D706E8A8-046A-475C-B612-138E08CF9A45}" type="parTrans" cxnId="{6B1A43EC-6541-4E54-9BF8-3A55D9FE53B3}">
      <dgm:prSet/>
      <dgm:spPr/>
      <dgm:t>
        <a:bodyPr/>
        <a:lstStyle/>
        <a:p>
          <a:endParaRPr lang="tr-TR" sz="2000"/>
        </a:p>
      </dgm:t>
    </dgm:pt>
    <dgm:pt modelId="{099B7913-1D2A-414C-A329-2F3EF490C3FF}" type="sibTrans" cxnId="{6B1A43EC-6541-4E54-9BF8-3A55D9FE53B3}">
      <dgm:prSet/>
      <dgm:spPr/>
      <dgm:t>
        <a:bodyPr/>
        <a:lstStyle/>
        <a:p>
          <a:endParaRPr lang="tr-TR" sz="2000"/>
        </a:p>
      </dgm:t>
    </dgm:pt>
    <dgm:pt modelId="{A0491E12-51F9-4007-AE64-48F9CCCAD696}">
      <dgm:prSet phldrT="[Metin]" custT="1"/>
      <dgm:spPr>
        <a:noFill/>
        <a:ln>
          <a:noFill/>
        </a:ln>
      </dgm:spPr>
      <dgm:t>
        <a:bodyPr/>
        <a:lstStyle/>
        <a:p>
          <a:endParaRPr lang="tr-TR" sz="2000" dirty="0">
            <a:solidFill>
              <a:schemeClr val="bg1"/>
            </a:solidFill>
          </a:endParaRPr>
        </a:p>
      </dgm:t>
    </dgm:pt>
    <dgm:pt modelId="{956AA815-855D-457B-B565-795D2D13C295}" type="parTrans" cxnId="{73BF3673-D68D-4E12-84A8-C3339953C080}">
      <dgm:prSet/>
      <dgm:spPr/>
      <dgm:t>
        <a:bodyPr/>
        <a:lstStyle/>
        <a:p>
          <a:endParaRPr lang="tr-TR"/>
        </a:p>
      </dgm:t>
    </dgm:pt>
    <dgm:pt modelId="{D3D23A21-9B15-44DB-93A4-EDDA1524F6D4}" type="sibTrans" cxnId="{73BF3673-D68D-4E12-84A8-C3339953C080}">
      <dgm:prSet/>
      <dgm:spPr/>
      <dgm:t>
        <a:bodyPr/>
        <a:lstStyle/>
        <a:p>
          <a:endParaRPr lang="tr-TR"/>
        </a:p>
      </dgm:t>
    </dgm:pt>
    <dgm:pt modelId="{463B927B-2F2C-4B9E-990E-FF8A10A2460F}">
      <dgm:prSet phldrT="[Metin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pPr rtl="0"/>
          <a:r>
            <a:rPr lang="tr-TR" sz="1800" dirty="0" smtClean="0">
              <a:solidFill>
                <a:schemeClr val="bg1"/>
              </a:solidFill>
            </a:rPr>
            <a:t>Düzenlilik Denetim Rehberi</a:t>
          </a:r>
          <a:endParaRPr lang="tr-TR" sz="1800" dirty="0">
            <a:solidFill>
              <a:schemeClr val="bg1"/>
            </a:solidFill>
          </a:endParaRPr>
        </a:p>
      </dgm:t>
    </dgm:pt>
    <dgm:pt modelId="{5B49D009-1975-47CF-9BAD-AB7EB247AEC3}" type="parTrans" cxnId="{EA534A86-2E60-45A8-AF66-811B54547DDA}">
      <dgm:prSet/>
      <dgm:spPr/>
      <dgm:t>
        <a:bodyPr/>
        <a:lstStyle/>
        <a:p>
          <a:endParaRPr lang="tr-TR"/>
        </a:p>
      </dgm:t>
    </dgm:pt>
    <dgm:pt modelId="{66302950-4B17-4B93-9760-6D1CF1D2AC0C}" type="sibTrans" cxnId="{EA534A86-2E60-45A8-AF66-811B54547DDA}">
      <dgm:prSet/>
      <dgm:spPr/>
      <dgm:t>
        <a:bodyPr/>
        <a:lstStyle/>
        <a:p>
          <a:endParaRPr lang="tr-TR"/>
        </a:p>
      </dgm:t>
    </dgm:pt>
    <dgm:pt modelId="{6100B428-D253-4DD1-818B-9A1CF143FD08}">
      <dgm:prSet phldrT="[Metin]" custT="1"/>
      <dgm:spPr>
        <a:noFill/>
        <a:ln>
          <a:noFill/>
        </a:ln>
      </dgm:spPr>
      <dgm:t>
        <a:bodyPr/>
        <a:lstStyle/>
        <a:p>
          <a:r>
            <a:rPr lang="tr-TR" sz="2000" dirty="0" smtClean="0">
              <a:solidFill>
                <a:schemeClr val="bg1"/>
              </a:solidFill>
            </a:rPr>
            <a:t>Taşra Teşkilatı Görev Yönergesi </a:t>
          </a:r>
          <a:r>
            <a:rPr lang="tr-TR" sz="2000" b="1" dirty="0" smtClean="0">
              <a:solidFill>
                <a:srgbClr val="00B050"/>
              </a:solidFill>
            </a:rPr>
            <a:t>(İl Müdürlükleri Henüz Yayınlanmadı)</a:t>
          </a:r>
          <a:endParaRPr lang="tr-TR" sz="2000" b="1" dirty="0">
            <a:solidFill>
              <a:srgbClr val="00B050"/>
            </a:solidFill>
          </a:endParaRPr>
        </a:p>
      </dgm:t>
    </dgm:pt>
    <dgm:pt modelId="{058C5C19-441E-4179-9D12-682F7F1190D9}" type="parTrans" cxnId="{72D09CAB-2A0A-445A-A9AF-E1E928CC2840}">
      <dgm:prSet/>
      <dgm:spPr/>
      <dgm:t>
        <a:bodyPr/>
        <a:lstStyle/>
        <a:p>
          <a:endParaRPr lang="tr-TR"/>
        </a:p>
      </dgm:t>
    </dgm:pt>
    <dgm:pt modelId="{299D8225-5573-4011-A277-C8C12827FD52}" type="sibTrans" cxnId="{72D09CAB-2A0A-445A-A9AF-E1E928CC2840}">
      <dgm:prSet/>
      <dgm:spPr/>
      <dgm:t>
        <a:bodyPr/>
        <a:lstStyle/>
        <a:p>
          <a:endParaRPr lang="tr-TR"/>
        </a:p>
      </dgm:t>
    </dgm:pt>
    <dgm:pt modelId="{8ED5E8FF-BA14-4A0F-B469-F772B66A317C}" type="pres">
      <dgm:prSet presAssocID="{09F75328-5329-4528-8C0E-D763BD75F6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7CEEEA7-2467-4630-BE5E-8D6814EE0E38}" type="pres">
      <dgm:prSet presAssocID="{5C8C604A-C14F-47BF-9726-50CD7224E321}" presName="composite" presStyleCnt="0"/>
      <dgm:spPr/>
      <dgm:t>
        <a:bodyPr/>
        <a:lstStyle/>
        <a:p>
          <a:endParaRPr lang="tr-TR"/>
        </a:p>
      </dgm:t>
    </dgm:pt>
    <dgm:pt modelId="{31EA25ED-4A16-4461-98E4-A72301C73DBC}" type="pres">
      <dgm:prSet presAssocID="{5C8C604A-C14F-47BF-9726-50CD7224E32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017E99F-936B-4947-B91A-C664751B0751}" type="pres">
      <dgm:prSet presAssocID="{5C8C604A-C14F-47BF-9726-50CD7224E321}" presName="desTx" presStyleLbl="alignAccFollowNode1" presStyleIdx="0" presStyleCnt="4" custLinFactNeighborX="1766" custLinFactNeighborY="193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6D3F02-4216-4033-8B33-31600118255D}" type="pres">
      <dgm:prSet presAssocID="{A8B49B74-8138-49F2-9E88-7E71FFA39D3E}" presName="space" presStyleCnt="0"/>
      <dgm:spPr/>
      <dgm:t>
        <a:bodyPr/>
        <a:lstStyle/>
        <a:p>
          <a:endParaRPr lang="tr-TR"/>
        </a:p>
      </dgm:t>
    </dgm:pt>
    <dgm:pt modelId="{B6E3A59C-5EBB-418B-8125-282ACA26ABED}" type="pres">
      <dgm:prSet presAssocID="{275E5A7C-E75D-45D3-B5BC-DD8CEB1B554E}" presName="composite" presStyleCnt="0"/>
      <dgm:spPr/>
      <dgm:t>
        <a:bodyPr/>
        <a:lstStyle/>
        <a:p>
          <a:endParaRPr lang="tr-TR"/>
        </a:p>
      </dgm:t>
    </dgm:pt>
    <dgm:pt modelId="{A188D8F3-5835-4FE8-824C-3060C3A215ED}" type="pres">
      <dgm:prSet presAssocID="{275E5A7C-E75D-45D3-B5BC-DD8CEB1B554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F5D176-B03E-4FE1-B72C-5C773EA3B035}" type="pres">
      <dgm:prSet presAssocID="{275E5A7C-E75D-45D3-B5BC-DD8CEB1B554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AD1B23-AFB8-4A0C-A848-49D211AC4215}" type="pres">
      <dgm:prSet presAssocID="{2F00F588-EA28-4C46-A71D-E4D7F534FB3B}" presName="space" presStyleCnt="0"/>
      <dgm:spPr/>
      <dgm:t>
        <a:bodyPr/>
        <a:lstStyle/>
        <a:p>
          <a:endParaRPr lang="tr-TR"/>
        </a:p>
      </dgm:t>
    </dgm:pt>
    <dgm:pt modelId="{C6844E16-67DE-456A-A58F-DBA233C433DC}" type="pres">
      <dgm:prSet presAssocID="{480173B9-F183-4258-BD11-1EDBD4C4C974}" presName="composite" presStyleCnt="0"/>
      <dgm:spPr/>
      <dgm:t>
        <a:bodyPr/>
        <a:lstStyle/>
        <a:p>
          <a:endParaRPr lang="tr-TR"/>
        </a:p>
      </dgm:t>
    </dgm:pt>
    <dgm:pt modelId="{C800FE8E-399D-401F-A07E-0C750743FA72}" type="pres">
      <dgm:prSet presAssocID="{480173B9-F183-4258-BD11-1EDBD4C4C974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F9EAB89-0CDA-4380-9C9D-806035D09B77}" type="pres">
      <dgm:prSet presAssocID="{480173B9-F183-4258-BD11-1EDBD4C4C974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2E75BC-D201-40CC-ABD3-0400F41A06B4}" type="pres">
      <dgm:prSet presAssocID="{CBB5ED4F-894F-42F6-A3AB-44605AE0AD96}" presName="space" presStyleCnt="0"/>
      <dgm:spPr/>
      <dgm:t>
        <a:bodyPr/>
        <a:lstStyle/>
        <a:p>
          <a:endParaRPr lang="tr-TR"/>
        </a:p>
      </dgm:t>
    </dgm:pt>
    <dgm:pt modelId="{C06877AA-73D3-4C6E-ABF1-0435784E0B85}" type="pres">
      <dgm:prSet presAssocID="{1C83952B-E553-4AB5-A7C0-DBEA283E912E}" presName="composite" presStyleCnt="0"/>
      <dgm:spPr/>
      <dgm:t>
        <a:bodyPr/>
        <a:lstStyle/>
        <a:p>
          <a:endParaRPr lang="tr-TR"/>
        </a:p>
      </dgm:t>
    </dgm:pt>
    <dgm:pt modelId="{1DBA6F7B-B2A8-4185-9739-D539987D2C9A}" type="pres">
      <dgm:prSet presAssocID="{1C83952B-E553-4AB5-A7C0-DBEA283E912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C89AA0-09D7-4204-B7CB-F225ACB571D5}" type="pres">
      <dgm:prSet presAssocID="{1C83952B-E553-4AB5-A7C0-DBEA283E912E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B829ED4-A513-41C6-94F3-8AFC9819A854}" type="presOf" srcId="{AF2A2CB7-E433-4BF2-A63E-F58FC918C748}" destId="{11F5D176-B03E-4FE1-B72C-5C773EA3B035}" srcOrd="0" destOrd="4" presId="urn:microsoft.com/office/officeart/2005/8/layout/hList1"/>
    <dgm:cxn modelId="{F5A02696-AF28-4F8E-BDAD-A2016EFBBFE1}" srcId="{09F75328-5329-4528-8C0E-D763BD75F693}" destId="{480173B9-F183-4258-BD11-1EDBD4C4C974}" srcOrd="2" destOrd="0" parTransId="{7035C983-B7E8-4630-92E8-47467D7D0832}" sibTransId="{CBB5ED4F-894F-42F6-A3AB-44605AE0AD96}"/>
    <dgm:cxn modelId="{29768663-27FC-4A24-AB7A-74CD5C41FEB9}" type="presOf" srcId="{7F62622D-9FE6-4DE3-BAAD-79CDC9316A03}" destId="{11F5D176-B03E-4FE1-B72C-5C773EA3B035}" srcOrd="0" destOrd="1" presId="urn:microsoft.com/office/officeart/2005/8/layout/hList1"/>
    <dgm:cxn modelId="{491EC03E-4894-4455-9D51-D88824D0FD79}" type="presOf" srcId="{892E6A42-027E-4330-80D4-BFBC4AF786C6}" destId="{8F9EAB89-0CDA-4380-9C9D-806035D09B77}" srcOrd="0" destOrd="2" presId="urn:microsoft.com/office/officeart/2005/8/layout/hList1"/>
    <dgm:cxn modelId="{85568D65-A514-40A7-AF4B-B2544EC3A21C}" srcId="{275E5A7C-E75D-45D3-B5BC-DD8CEB1B554E}" destId="{B40D3468-7244-4F88-82CE-0D6261881DC3}" srcOrd="5" destOrd="0" parTransId="{A4658CA5-841D-4397-BCA3-1F2491193417}" sibTransId="{A832E77A-451F-4DEE-803E-90D34C7D3B38}"/>
    <dgm:cxn modelId="{C9B017B7-1CC4-4EBA-B1F6-0717FB0D6750}" srcId="{275E5A7C-E75D-45D3-B5BC-DD8CEB1B554E}" destId="{AF2A2CB7-E433-4BF2-A63E-F58FC918C748}" srcOrd="4" destOrd="0" parTransId="{375D3724-A383-49A4-BA38-0539C3C253E9}" sibTransId="{FDBC4D7A-CD4D-47B8-9F40-5E7E1F063E6C}"/>
    <dgm:cxn modelId="{ACD79CDD-93FB-4E82-A154-9E8F8E868A9B}" srcId="{480173B9-F183-4258-BD11-1EDBD4C4C974}" destId="{DACA7DEA-38D9-401B-B703-2AEC9135D688}" srcOrd="0" destOrd="0" parTransId="{CB31F5AE-B6D6-42A7-80AA-4CE45C68AA6F}" sibTransId="{2029EC8A-D220-4BD1-9CFB-6D5709532DA5}"/>
    <dgm:cxn modelId="{96ACF667-177E-47E7-99DA-13E0E583F2E0}" type="presOf" srcId="{5C8C604A-C14F-47BF-9726-50CD7224E321}" destId="{31EA25ED-4A16-4461-98E4-A72301C73DBC}" srcOrd="0" destOrd="0" presId="urn:microsoft.com/office/officeart/2005/8/layout/hList1"/>
    <dgm:cxn modelId="{117EA932-2C22-4B7F-9ACF-5A96B291EB7E}" srcId="{1C83952B-E553-4AB5-A7C0-DBEA283E912E}" destId="{CED48380-B529-4B6F-B765-9F49060D3A2F}" srcOrd="0" destOrd="0" parTransId="{C698F982-DA68-4726-9128-BF2EC0CBFEC1}" sibTransId="{397B423D-1DE3-41F3-964A-0B14A35DFF1F}"/>
    <dgm:cxn modelId="{AD9CDF18-6E08-41DE-8E61-E94C1F56671B}" srcId="{1C83952B-E553-4AB5-A7C0-DBEA283E912E}" destId="{0A0DA9F3-7975-428B-8CB9-CF67A9890585}" srcOrd="1" destOrd="0" parTransId="{27CC3EF7-F515-44CB-A42D-FB86EB63986A}" sibTransId="{F7C8B776-52CD-4F56-8806-5C8CF1E026F7}"/>
    <dgm:cxn modelId="{C35A45AC-05BB-408D-A96D-18B69721D646}" srcId="{275E5A7C-E75D-45D3-B5BC-DD8CEB1B554E}" destId="{7F62622D-9FE6-4DE3-BAAD-79CDC9316A03}" srcOrd="1" destOrd="0" parTransId="{D735F2F2-659F-4750-9A63-F950125D7184}" sibTransId="{370076CE-1F4A-413E-BB4B-2FCB557C2AB4}"/>
    <dgm:cxn modelId="{6EFDED59-D22A-4375-8B80-1DB5A875AA82}" type="presOf" srcId="{A0491E12-51F9-4007-AE64-48F9CCCAD696}" destId="{C017E99F-936B-4947-B91A-C664751B0751}" srcOrd="0" destOrd="1" presId="urn:microsoft.com/office/officeart/2005/8/layout/hList1"/>
    <dgm:cxn modelId="{73BF3673-D68D-4E12-84A8-C3339953C080}" srcId="{5C8C604A-C14F-47BF-9726-50CD7224E321}" destId="{A0491E12-51F9-4007-AE64-48F9CCCAD696}" srcOrd="1" destOrd="0" parTransId="{956AA815-855D-457B-B565-795D2D13C295}" sibTransId="{D3D23A21-9B15-44DB-93A4-EDDA1524F6D4}"/>
    <dgm:cxn modelId="{D869D2E8-2EB2-46AA-B3D9-9E7CFDA6C65D}" srcId="{275E5A7C-E75D-45D3-B5BC-DD8CEB1B554E}" destId="{671BFD60-6E9E-4E64-9111-E9B7E5D11CB4}" srcOrd="0" destOrd="0" parTransId="{80FA2573-D2B2-45F3-B42C-821DAFD54A6B}" sibTransId="{85157BA1-8509-4D8D-9E2D-BB390F1A4F8A}"/>
    <dgm:cxn modelId="{EA534A86-2E60-45A8-AF66-811B54547DDA}" srcId="{275E5A7C-E75D-45D3-B5BC-DD8CEB1B554E}" destId="{463B927B-2F2C-4B9E-990E-FF8A10A2460F}" srcOrd="2" destOrd="0" parTransId="{5B49D009-1975-47CF-9BAD-AB7EB247AEC3}" sibTransId="{66302950-4B17-4B93-9760-6D1CF1D2AC0C}"/>
    <dgm:cxn modelId="{6B1A43EC-6541-4E54-9BF8-3A55D9FE53B3}" srcId="{1C83952B-E553-4AB5-A7C0-DBEA283E912E}" destId="{4B546D9A-E6C5-43DB-AAB7-398415B94899}" srcOrd="2" destOrd="0" parTransId="{D706E8A8-046A-475C-B612-138E08CF9A45}" sibTransId="{099B7913-1D2A-414C-A329-2F3EF490C3FF}"/>
    <dgm:cxn modelId="{21E431DF-D26B-40DF-B06A-E0A22427B517}" srcId="{09F75328-5329-4528-8C0E-D763BD75F693}" destId="{275E5A7C-E75D-45D3-B5BC-DD8CEB1B554E}" srcOrd="1" destOrd="0" parTransId="{BEB719C8-7F0A-4CF0-A0C3-B57443257032}" sibTransId="{2F00F588-EA28-4C46-A71D-E4D7F534FB3B}"/>
    <dgm:cxn modelId="{BA18370C-046E-4247-867E-31DB026CD177}" srcId="{09F75328-5329-4528-8C0E-D763BD75F693}" destId="{5C8C604A-C14F-47BF-9726-50CD7224E321}" srcOrd="0" destOrd="0" parTransId="{E45262FB-7AD3-4830-9917-D0B49F0087E5}" sibTransId="{A8B49B74-8138-49F2-9E88-7E71FFA39D3E}"/>
    <dgm:cxn modelId="{1352B34E-432B-4521-916C-21B0A55E5281}" srcId="{5C8C604A-C14F-47BF-9726-50CD7224E321}" destId="{EF7E722C-CB66-4CC1-9F12-25F3B823A515}" srcOrd="0" destOrd="0" parTransId="{D7AF1A1C-1A12-40F8-B565-EEDC9FDE3DBB}" sibTransId="{F34196B0-EDB4-420D-838B-91CE4202019A}"/>
    <dgm:cxn modelId="{68109269-B2CB-4CD6-9DA8-ED6D49065E3B}" type="presOf" srcId="{A221F3FF-1AFC-4A8E-AB5D-E796C6D0DC90}" destId="{8F9EAB89-0CDA-4380-9C9D-806035D09B77}" srcOrd="0" destOrd="1" presId="urn:microsoft.com/office/officeart/2005/8/layout/hList1"/>
    <dgm:cxn modelId="{DC8E03D6-DA45-46EB-B79E-FF85AA1973FF}" type="presOf" srcId="{E4C83286-6081-4D3A-A5CF-BAC0F9B4F992}" destId="{C017E99F-936B-4947-B91A-C664751B0751}" srcOrd="0" destOrd="2" presId="urn:microsoft.com/office/officeart/2005/8/layout/hList1"/>
    <dgm:cxn modelId="{054328AD-CF3F-4B39-90BA-EABF98D2ED40}" srcId="{09F75328-5329-4528-8C0E-D763BD75F693}" destId="{1C83952B-E553-4AB5-A7C0-DBEA283E912E}" srcOrd="3" destOrd="0" parTransId="{F77E3B4C-3470-4917-9268-60BE3392F577}" sibTransId="{63C01BAE-6E13-493F-9A18-F6989FF1C291}"/>
    <dgm:cxn modelId="{92037B32-729F-43D1-9788-0C75DD9E7946}" srcId="{480173B9-F183-4258-BD11-1EDBD4C4C974}" destId="{A221F3FF-1AFC-4A8E-AB5D-E796C6D0DC90}" srcOrd="1" destOrd="0" parTransId="{7DC1BA41-8073-4044-982E-AB964643B304}" sibTransId="{9DF26C4D-5A75-42DB-B87B-B7CC5594785D}"/>
    <dgm:cxn modelId="{CCA88CDA-9024-4F2A-829A-0D3C3D3E7831}" srcId="{5C8C604A-C14F-47BF-9726-50CD7224E321}" destId="{E4C83286-6081-4D3A-A5CF-BAC0F9B4F992}" srcOrd="2" destOrd="0" parTransId="{0B404844-DF1A-4347-9B82-A45E82300DD4}" sibTransId="{215A52B8-81AD-43B4-BDF8-15ED9A3E67E2}"/>
    <dgm:cxn modelId="{666B326B-E4FA-49AA-9353-5EBD20DF42F0}" type="presOf" srcId="{6100B428-D253-4DD1-818B-9A1CF143FD08}" destId="{C017E99F-936B-4947-B91A-C664751B0751}" srcOrd="0" destOrd="3" presId="urn:microsoft.com/office/officeart/2005/8/layout/hList1"/>
    <dgm:cxn modelId="{68243F03-FB59-4007-84D1-EDCEA32FFB43}" type="presOf" srcId="{480173B9-F183-4258-BD11-1EDBD4C4C974}" destId="{C800FE8E-399D-401F-A07E-0C750743FA72}" srcOrd="0" destOrd="0" presId="urn:microsoft.com/office/officeart/2005/8/layout/hList1"/>
    <dgm:cxn modelId="{640396D6-20AF-4F99-8F5C-00C63FE32277}" type="presOf" srcId="{275E5A7C-E75D-45D3-B5BC-DD8CEB1B554E}" destId="{A188D8F3-5835-4FE8-824C-3060C3A215ED}" srcOrd="0" destOrd="0" presId="urn:microsoft.com/office/officeart/2005/8/layout/hList1"/>
    <dgm:cxn modelId="{B527D28E-B536-4F2F-A824-F21193381E9D}" type="presOf" srcId="{CED48380-B529-4B6F-B765-9F49060D3A2F}" destId="{AFC89AA0-09D7-4204-B7CB-F225ACB571D5}" srcOrd="0" destOrd="0" presId="urn:microsoft.com/office/officeart/2005/8/layout/hList1"/>
    <dgm:cxn modelId="{F57B3983-F50B-4BAB-9283-0603ECDFB36F}" srcId="{480173B9-F183-4258-BD11-1EDBD4C4C974}" destId="{892E6A42-027E-4330-80D4-BFBC4AF786C6}" srcOrd="2" destOrd="0" parTransId="{C654DDF4-BFA5-407D-8F53-911529A630BB}" sibTransId="{2D859307-5E49-483D-B235-5EF65549E509}"/>
    <dgm:cxn modelId="{D15022D7-DFB2-4D1B-B87E-BC084EF9019E}" type="presOf" srcId="{671BFD60-6E9E-4E64-9111-E9B7E5D11CB4}" destId="{11F5D176-B03E-4FE1-B72C-5C773EA3B035}" srcOrd="0" destOrd="0" presId="urn:microsoft.com/office/officeart/2005/8/layout/hList1"/>
    <dgm:cxn modelId="{78382AD1-01FB-4ABE-BBDD-F4DD222E7F42}" srcId="{275E5A7C-E75D-45D3-B5BC-DD8CEB1B554E}" destId="{DD63D6EA-40AC-44C5-97B4-482ABCDECD1F}" srcOrd="3" destOrd="0" parTransId="{FC84D804-BB35-4D24-B706-7659F548EC06}" sibTransId="{10CBBC2C-2BB4-45C9-9A63-DF8B21365E7F}"/>
    <dgm:cxn modelId="{72D09CAB-2A0A-445A-A9AF-E1E928CC2840}" srcId="{5C8C604A-C14F-47BF-9726-50CD7224E321}" destId="{6100B428-D253-4DD1-818B-9A1CF143FD08}" srcOrd="3" destOrd="0" parTransId="{058C5C19-441E-4179-9D12-682F7F1190D9}" sibTransId="{299D8225-5573-4011-A277-C8C12827FD52}"/>
    <dgm:cxn modelId="{C53DFEB0-C6FB-470F-B1B8-3D289AFE2EF3}" type="presOf" srcId="{4B546D9A-E6C5-43DB-AAB7-398415B94899}" destId="{AFC89AA0-09D7-4204-B7CB-F225ACB571D5}" srcOrd="0" destOrd="2" presId="urn:microsoft.com/office/officeart/2005/8/layout/hList1"/>
    <dgm:cxn modelId="{114B0650-7C17-4AEF-BB33-53EACA2F73C6}" type="presOf" srcId="{0A0DA9F3-7975-428B-8CB9-CF67A9890585}" destId="{AFC89AA0-09D7-4204-B7CB-F225ACB571D5}" srcOrd="0" destOrd="1" presId="urn:microsoft.com/office/officeart/2005/8/layout/hList1"/>
    <dgm:cxn modelId="{7945023D-0471-459A-887E-8EC0517610EF}" type="presOf" srcId="{DACA7DEA-38D9-401B-B703-2AEC9135D688}" destId="{8F9EAB89-0CDA-4380-9C9D-806035D09B77}" srcOrd="0" destOrd="0" presId="urn:microsoft.com/office/officeart/2005/8/layout/hList1"/>
    <dgm:cxn modelId="{AF55AC09-BD55-4523-95B8-FDED2D1EED9B}" type="presOf" srcId="{DD63D6EA-40AC-44C5-97B4-482ABCDECD1F}" destId="{11F5D176-B03E-4FE1-B72C-5C773EA3B035}" srcOrd="0" destOrd="3" presId="urn:microsoft.com/office/officeart/2005/8/layout/hList1"/>
    <dgm:cxn modelId="{849E5D01-7DFE-49AF-95B1-B39FCA2819A0}" type="presOf" srcId="{463B927B-2F2C-4B9E-990E-FF8A10A2460F}" destId="{11F5D176-B03E-4FE1-B72C-5C773EA3B035}" srcOrd="0" destOrd="2" presId="urn:microsoft.com/office/officeart/2005/8/layout/hList1"/>
    <dgm:cxn modelId="{01FE57BB-452A-495D-B48B-2F04C59B1A6C}" type="presOf" srcId="{1C83952B-E553-4AB5-A7C0-DBEA283E912E}" destId="{1DBA6F7B-B2A8-4185-9739-D539987D2C9A}" srcOrd="0" destOrd="0" presId="urn:microsoft.com/office/officeart/2005/8/layout/hList1"/>
    <dgm:cxn modelId="{914CA679-82B2-4923-BDFB-8ACFB7DD4DA5}" type="presOf" srcId="{B40D3468-7244-4F88-82CE-0D6261881DC3}" destId="{11F5D176-B03E-4FE1-B72C-5C773EA3B035}" srcOrd="0" destOrd="5" presId="urn:microsoft.com/office/officeart/2005/8/layout/hList1"/>
    <dgm:cxn modelId="{8E7C86B4-7C44-453A-B4AB-402DC2729382}" type="presOf" srcId="{09F75328-5329-4528-8C0E-D763BD75F693}" destId="{8ED5E8FF-BA14-4A0F-B469-F772B66A317C}" srcOrd="0" destOrd="0" presId="urn:microsoft.com/office/officeart/2005/8/layout/hList1"/>
    <dgm:cxn modelId="{BEA0A857-220D-4E1C-9B90-B988F51E91D8}" type="presOf" srcId="{EF7E722C-CB66-4CC1-9F12-25F3B823A515}" destId="{C017E99F-936B-4947-B91A-C664751B0751}" srcOrd="0" destOrd="0" presId="urn:microsoft.com/office/officeart/2005/8/layout/hList1"/>
    <dgm:cxn modelId="{7F0786AD-D5D4-45A8-98E7-C63B33DB38F4}" type="presParOf" srcId="{8ED5E8FF-BA14-4A0F-B469-F772B66A317C}" destId="{C7CEEEA7-2467-4630-BE5E-8D6814EE0E38}" srcOrd="0" destOrd="0" presId="urn:microsoft.com/office/officeart/2005/8/layout/hList1"/>
    <dgm:cxn modelId="{BD7A26DA-FEE5-4A37-8A5E-F66E9E7995D8}" type="presParOf" srcId="{C7CEEEA7-2467-4630-BE5E-8D6814EE0E38}" destId="{31EA25ED-4A16-4461-98E4-A72301C73DBC}" srcOrd="0" destOrd="0" presId="urn:microsoft.com/office/officeart/2005/8/layout/hList1"/>
    <dgm:cxn modelId="{B8F4102B-74DD-4CFB-A3F1-C3BC30379D1B}" type="presParOf" srcId="{C7CEEEA7-2467-4630-BE5E-8D6814EE0E38}" destId="{C017E99F-936B-4947-B91A-C664751B0751}" srcOrd="1" destOrd="0" presId="urn:microsoft.com/office/officeart/2005/8/layout/hList1"/>
    <dgm:cxn modelId="{CB47FD40-E3D2-4A39-996F-099240862BFE}" type="presParOf" srcId="{8ED5E8FF-BA14-4A0F-B469-F772B66A317C}" destId="{426D3F02-4216-4033-8B33-31600118255D}" srcOrd="1" destOrd="0" presId="urn:microsoft.com/office/officeart/2005/8/layout/hList1"/>
    <dgm:cxn modelId="{8A64C934-12D7-4E4F-BE0B-CC5932581850}" type="presParOf" srcId="{8ED5E8FF-BA14-4A0F-B469-F772B66A317C}" destId="{B6E3A59C-5EBB-418B-8125-282ACA26ABED}" srcOrd="2" destOrd="0" presId="urn:microsoft.com/office/officeart/2005/8/layout/hList1"/>
    <dgm:cxn modelId="{5612DFE4-F794-4023-BAB9-92E29A420046}" type="presParOf" srcId="{B6E3A59C-5EBB-418B-8125-282ACA26ABED}" destId="{A188D8F3-5835-4FE8-824C-3060C3A215ED}" srcOrd="0" destOrd="0" presId="urn:microsoft.com/office/officeart/2005/8/layout/hList1"/>
    <dgm:cxn modelId="{9A631396-2C27-485B-84E2-53CA7DB78648}" type="presParOf" srcId="{B6E3A59C-5EBB-418B-8125-282ACA26ABED}" destId="{11F5D176-B03E-4FE1-B72C-5C773EA3B035}" srcOrd="1" destOrd="0" presId="urn:microsoft.com/office/officeart/2005/8/layout/hList1"/>
    <dgm:cxn modelId="{CC4DFE5C-FC56-473C-ADB5-4F373B13761D}" type="presParOf" srcId="{8ED5E8FF-BA14-4A0F-B469-F772B66A317C}" destId="{52AD1B23-AFB8-4A0C-A848-49D211AC4215}" srcOrd="3" destOrd="0" presId="urn:microsoft.com/office/officeart/2005/8/layout/hList1"/>
    <dgm:cxn modelId="{C3628816-8D12-4D79-9FC7-48BA7ED0AF0D}" type="presParOf" srcId="{8ED5E8FF-BA14-4A0F-B469-F772B66A317C}" destId="{C6844E16-67DE-456A-A58F-DBA233C433DC}" srcOrd="4" destOrd="0" presId="urn:microsoft.com/office/officeart/2005/8/layout/hList1"/>
    <dgm:cxn modelId="{BFB89B53-E133-4843-B1C2-2DE4695E3D14}" type="presParOf" srcId="{C6844E16-67DE-456A-A58F-DBA233C433DC}" destId="{C800FE8E-399D-401F-A07E-0C750743FA72}" srcOrd="0" destOrd="0" presId="urn:microsoft.com/office/officeart/2005/8/layout/hList1"/>
    <dgm:cxn modelId="{04132EBF-A2C9-4C63-B28B-53DAB6956D15}" type="presParOf" srcId="{C6844E16-67DE-456A-A58F-DBA233C433DC}" destId="{8F9EAB89-0CDA-4380-9C9D-806035D09B77}" srcOrd="1" destOrd="0" presId="urn:microsoft.com/office/officeart/2005/8/layout/hList1"/>
    <dgm:cxn modelId="{897AF1EE-8872-4C58-A859-E55BC098D7BE}" type="presParOf" srcId="{8ED5E8FF-BA14-4A0F-B469-F772B66A317C}" destId="{342E75BC-D201-40CC-ABD3-0400F41A06B4}" srcOrd="5" destOrd="0" presId="urn:microsoft.com/office/officeart/2005/8/layout/hList1"/>
    <dgm:cxn modelId="{14EB5BD8-414F-4187-B195-694084BB809C}" type="presParOf" srcId="{8ED5E8FF-BA14-4A0F-B469-F772B66A317C}" destId="{C06877AA-73D3-4C6E-ABF1-0435784E0B85}" srcOrd="6" destOrd="0" presId="urn:microsoft.com/office/officeart/2005/8/layout/hList1"/>
    <dgm:cxn modelId="{3CFE7B6F-2E10-4DF1-BA26-28C0F70EBDE2}" type="presParOf" srcId="{C06877AA-73D3-4C6E-ABF1-0435784E0B85}" destId="{1DBA6F7B-B2A8-4185-9739-D539987D2C9A}" srcOrd="0" destOrd="0" presId="urn:microsoft.com/office/officeart/2005/8/layout/hList1"/>
    <dgm:cxn modelId="{F7EEC074-F461-49DC-B2EC-480B1420C5E3}" type="presParOf" srcId="{C06877AA-73D3-4C6E-ABF1-0435784E0B85}" destId="{AFC89AA0-09D7-4204-B7CB-F225ACB571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6893D8-3109-448F-AE22-38674D6CB77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34CE9BB5-6478-4D30-BB6D-C38DD106AF0D}" type="pres">
      <dgm:prSet presAssocID="{086893D8-3109-448F-AE22-38674D6CB7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7E43D117-9EFB-4048-928F-B046D6550375}" type="presOf" srcId="{086893D8-3109-448F-AE22-38674D6CB77A}" destId="{34CE9BB5-6478-4D30-BB6D-C38DD106AF0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8030E70-F597-4E91-BFEB-036E802CB67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86FC9C4-E3F0-46E5-BFAE-796BE04EA3F4}">
      <dgm:prSet/>
      <dgm:spPr/>
      <dgm:t>
        <a:bodyPr/>
        <a:lstStyle/>
        <a:p>
          <a:pPr algn="ctr" rtl="0"/>
          <a:r>
            <a:rPr lang="tr-TR" dirty="0" smtClean="0"/>
            <a:t>Kurulması, etkin işletilmesi ve hesap verme sorumluluğu</a:t>
          </a:r>
          <a:endParaRPr lang="tr-TR" dirty="0"/>
        </a:p>
      </dgm:t>
    </dgm:pt>
    <dgm:pt modelId="{3F41AC67-44D3-407C-ABB4-E152BDEED833}" type="parTrans" cxnId="{7457AED7-30DA-465E-A0AF-716CF4BCDE64}">
      <dgm:prSet/>
      <dgm:spPr/>
      <dgm:t>
        <a:bodyPr/>
        <a:lstStyle/>
        <a:p>
          <a:endParaRPr lang="tr-TR"/>
        </a:p>
      </dgm:t>
    </dgm:pt>
    <dgm:pt modelId="{3AE2DE6F-10BD-46B6-B3A8-56D1075F77CC}" type="sibTrans" cxnId="{7457AED7-30DA-465E-A0AF-716CF4BCDE64}">
      <dgm:prSet/>
      <dgm:spPr/>
      <dgm:t>
        <a:bodyPr/>
        <a:lstStyle/>
        <a:p>
          <a:endParaRPr lang="tr-TR"/>
        </a:p>
      </dgm:t>
    </dgm:pt>
    <dgm:pt modelId="{B2F004F1-4FF5-416A-AC63-222D3F86B589}" type="pres">
      <dgm:prSet presAssocID="{88030E70-F597-4E91-BFEB-036E802CB6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CEDA75F-4BA9-4924-A4DF-986B82FC94A3}" type="pres">
      <dgm:prSet presAssocID="{186FC9C4-E3F0-46E5-BFAE-796BE04EA3F4}" presName="parentText" presStyleLbl="node1" presStyleIdx="0" presStyleCnt="1" custLinFactNeighborY="59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7202B79-071F-4DED-91A3-1E527541F503}" type="presOf" srcId="{186FC9C4-E3F0-46E5-BFAE-796BE04EA3F4}" destId="{8CEDA75F-4BA9-4924-A4DF-986B82FC94A3}" srcOrd="0" destOrd="0" presId="urn:microsoft.com/office/officeart/2005/8/layout/vList2"/>
    <dgm:cxn modelId="{7457AED7-30DA-465E-A0AF-716CF4BCDE64}" srcId="{88030E70-F597-4E91-BFEB-036E802CB67D}" destId="{186FC9C4-E3F0-46E5-BFAE-796BE04EA3F4}" srcOrd="0" destOrd="0" parTransId="{3F41AC67-44D3-407C-ABB4-E152BDEED833}" sibTransId="{3AE2DE6F-10BD-46B6-B3A8-56D1075F77CC}"/>
    <dgm:cxn modelId="{C16B198F-3578-4987-91A4-3011E15E2549}" type="presOf" srcId="{88030E70-F597-4E91-BFEB-036E802CB67D}" destId="{B2F004F1-4FF5-416A-AC63-222D3F86B589}" srcOrd="0" destOrd="0" presId="urn:microsoft.com/office/officeart/2005/8/layout/vList2"/>
    <dgm:cxn modelId="{E0D56FEB-6E6C-4032-A1A0-118F3068C67B}" type="presParOf" srcId="{B2F004F1-4FF5-416A-AC63-222D3F86B589}" destId="{8CEDA75F-4BA9-4924-A4DF-986B82FC94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BE27B9-C53A-4AC8-A482-10D5EC5AF77D}" type="doc">
      <dgm:prSet loTypeId="urn:microsoft.com/office/officeart/2005/8/layout/lProcess2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tr-TR"/>
        </a:p>
      </dgm:t>
    </dgm:pt>
    <dgm:pt modelId="{8305064E-8303-432E-85F3-F66425EC1F99}">
      <dgm:prSet custT="1"/>
      <dgm:spPr/>
      <dgm:t>
        <a:bodyPr/>
        <a:lstStyle/>
        <a:p>
          <a:pPr rtl="0"/>
          <a:r>
            <a:rPr lang="tr-TR" sz="2600" b="1" dirty="0" smtClean="0"/>
            <a:t>Üst yöneticiler, harcama yetkilileri ve diğer yöneticiler</a:t>
          </a:r>
          <a:endParaRPr lang="tr-TR" sz="2600" dirty="0"/>
        </a:p>
      </dgm:t>
    </dgm:pt>
    <dgm:pt modelId="{E5E83152-D325-4A08-B556-AAF2F0AE24AA}" type="parTrans" cxnId="{FC886E3A-9DCE-4011-8293-C4B0685457A6}">
      <dgm:prSet/>
      <dgm:spPr/>
      <dgm:t>
        <a:bodyPr/>
        <a:lstStyle/>
        <a:p>
          <a:endParaRPr lang="tr-TR" sz="2600"/>
        </a:p>
      </dgm:t>
    </dgm:pt>
    <dgm:pt modelId="{36AFF0F6-DD4B-4361-961E-0F51E7B2D181}" type="sibTrans" cxnId="{FC886E3A-9DCE-4011-8293-C4B0685457A6}">
      <dgm:prSet/>
      <dgm:spPr/>
      <dgm:t>
        <a:bodyPr/>
        <a:lstStyle/>
        <a:p>
          <a:endParaRPr lang="tr-TR" sz="2600"/>
        </a:p>
      </dgm:t>
    </dgm:pt>
    <dgm:pt modelId="{197E858B-2B4B-4FC9-AC0D-EBC18F91329D}">
      <dgm:prSet custT="1"/>
      <dgm:spPr/>
      <dgm:t>
        <a:bodyPr/>
        <a:lstStyle/>
        <a:p>
          <a:pPr algn="l" rtl="0"/>
          <a:r>
            <a:rPr lang="tr-TR" sz="2400" dirty="0" smtClean="0"/>
            <a:t>Mesleki değerlere ve dürüst yönetim anlayışına sahip olunmasından, </a:t>
          </a:r>
          <a:endParaRPr lang="tr-TR" sz="2400" dirty="0"/>
        </a:p>
      </dgm:t>
    </dgm:pt>
    <dgm:pt modelId="{70EBFE9D-CB5E-4645-9599-9B5141865CE9}" type="parTrans" cxnId="{0159B708-A018-4CD3-8A55-E211C2E61EE9}">
      <dgm:prSet/>
      <dgm:spPr/>
      <dgm:t>
        <a:bodyPr/>
        <a:lstStyle/>
        <a:p>
          <a:endParaRPr lang="tr-TR" sz="2600"/>
        </a:p>
      </dgm:t>
    </dgm:pt>
    <dgm:pt modelId="{99696C1B-2C80-47D1-AD78-0B1EDB30949F}" type="sibTrans" cxnId="{0159B708-A018-4CD3-8A55-E211C2E61EE9}">
      <dgm:prSet/>
      <dgm:spPr/>
      <dgm:t>
        <a:bodyPr/>
        <a:lstStyle/>
        <a:p>
          <a:endParaRPr lang="tr-TR" sz="2600"/>
        </a:p>
      </dgm:t>
    </dgm:pt>
    <dgm:pt modelId="{102504E9-8772-45B6-BE90-AFFA1A28D1A2}">
      <dgm:prSet custT="1"/>
      <dgm:spPr/>
      <dgm:t>
        <a:bodyPr/>
        <a:lstStyle/>
        <a:p>
          <a:pPr algn="l" rtl="0"/>
          <a:r>
            <a:rPr lang="tr-TR" sz="2400" dirty="0" smtClean="0"/>
            <a:t>Malî yetki ve sorumlulukların bilgili ve yeterli yöneticiler ile personele verilmesinden,</a:t>
          </a:r>
          <a:endParaRPr lang="tr-TR" sz="2400" dirty="0"/>
        </a:p>
      </dgm:t>
    </dgm:pt>
    <dgm:pt modelId="{04930B7D-793B-413D-8BAE-A4D452406660}" type="parTrans" cxnId="{80E99122-6951-49C4-8E2D-E8AE2F393709}">
      <dgm:prSet/>
      <dgm:spPr/>
      <dgm:t>
        <a:bodyPr/>
        <a:lstStyle/>
        <a:p>
          <a:endParaRPr lang="tr-TR" sz="2600"/>
        </a:p>
      </dgm:t>
    </dgm:pt>
    <dgm:pt modelId="{BFCE5221-F2D7-46F4-B2D5-34FC1945027B}" type="sibTrans" cxnId="{80E99122-6951-49C4-8E2D-E8AE2F393709}">
      <dgm:prSet/>
      <dgm:spPr/>
      <dgm:t>
        <a:bodyPr/>
        <a:lstStyle/>
        <a:p>
          <a:endParaRPr lang="tr-TR" sz="2600"/>
        </a:p>
      </dgm:t>
    </dgm:pt>
    <dgm:pt modelId="{AE4316BA-0CE1-4F70-A5F9-437B9BEDD3AE}">
      <dgm:prSet custT="1"/>
      <dgm:spPr/>
      <dgm:t>
        <a:bodyPr/>
        <a:lstStyle/>
        <a:p>
          <a:pPr algn="l" rtl="0"/>
          <a:r>
            <a:rPr lang="tr-TR" sz="2400" dirty="0" smtClean="0"/>
            <a:t>Belirlenmiş standartlara uyulmasının sağlanmasından,</a:t>
          </a:r>
          <a:endParaRPr lang="tr-TR" sz="2400" dirty="0"/>
        </a:p>
      </dgm:t>
    </dgm:pt>
    <dgm:pt modelId="{F460A378-BDD8-464E-980A-8B67B7E4509C}" type="parTrans" cxnId="{B6253CC0-3A71-4760-A76F-4F368619B4C3}">
      <dgm:prSet/>
      <dgm:spPr/>
      <dgm:t>
        <a:bodyPr/>
        <a:lstStyle/>
        <a:p>
          <a:endParaRPr lang="tr-TR" sz="2600"/>
        </a:p>
      </dgm:t>
    </dgm:pt>
    <dgm:pt modelId="{F3BA94E5-7014-44D1-A324-CD631A6D644C}" type="sibTrans" cxnId="{B6253CC0-3A71-4760-A76F-4F368619B4C3}">
      <dgm:prSet/>
      <dgm:spPr/>
      <dgm:t>
        <a:bodyPr/>
        <a:lstStyle/>
        <a:p>
          <a:endParaRPr lang="tr-TR" sz="2600"/>
        </a:p>
      </dgm:t>
    </dgm:pt>
    <dgm:pt modelId="{E77903F5-9ECB-496D-9210-A8FB85AA1885}">
      <dgm:prSet custT="1"/>
      <dgm:spPr/>
      <dgm:t>
        <a:bodyPr/>
        <a:lstStyle/>
        <a:p>
          <a:pPr algn="l" rtl="0"/>
          <a:r>
            <a:rPr lang="tr-TR" sz="2400" dirty="0" smtClean="0"/>
            <a:t>Mevzuata aykırı faaliyetlerin önlenmesinden, </a:t>
          </a:r>
          <a:endParaRPr lang="tr-TR" sz="2400" dirty="0"/>
        </a:p>
      </dgm:t>
    </dgm:pt>
    <dgm:pt modelId="{7BE77477-CFB2-4BAF-AAEB-7ADC32230B06}" type="parTrans" cxnId="{C14A2557-88CF-4FF4-AB83-BD7BF75DAE0B}">
      <dgm:prSet/>
      <dgm:spPr/>
      <dgm:t>
        <a:bodyPr/>
        <a:lstStyle/>
        <a:p>
          <a:endParaRPr lang="tr-TR" sz="2600"/>
        </a:p>
      </dgm:t>
    </dgm:pt>
    <dgm:pt modelId="{D81D3FC0-BC72-4B99-85AB-C80008F42B93}" type="sibTrans" cxnId="{C14A2557-88CF-4FF4-AB83-BD7BF75DAE0B}">
      <dgm:prSet/>
      <dgm:spPr/>
      <dgm:t>
        <a:bodyPr/>
        <a:lstStyle/>
        <a:p>
          <a:endParaRPr lang="tr-TR" sz="2600"/>
        </a:p>
      </dgm:t>
    </dgm:pt>
    <dgm:pt modelId="{8299BF54-07AE-4BA7-8341-1C3334FDB4F6}">
      <dgm:prSet custT="1"/>
      <dgm:spPr/>
      <dgm:t>
        <a:bodyPr/>
        <a:lstStyle/>
        <a:p>
          <a:pPr algn="l" rtl="0"/>
          <a:r>
            <a:rPr lang="tr-TR" sz="2400" dirty="0" smtClean="0"/>
            <a:t>Kapsamlı bir yönetim anlayışıyla uygun bir çalışma ortamının ve saydamlığın sağlanmasından,</a:t>
          </a:r>
          <a:endParaRPr lang="tr-TR" sz="2400" dirty="0"/>
        </a:p>
      </dgm:t>
    </dgm:pt>
    <dgm:pt modelId="{B22D37E6-3957-4991-AB03-C201C3FCC211}" type="parTrans" cxnId="{060C312D-B7D0-48BC-A599-E277FB88620E}">
      <dgm:prSet/>
      <dgm:spPr/>
      <dgm:t>
        <a:bodyPr/>
        <a:lstStyle/>
        <a:p>
          <a:endParaRPr lang="tr-TR" sz="2600"/>
        </a:p>
      </dgm:t>
    </dgm:pt>
    <dgm:pt modelId="{D512B695-0BDB-4C62-BEBE-6E8C0F6FF8B3}" type="sibTrans" cxnId="{060C312D-B7D0-48BC-A599-E277FB88620E}">
      <dgm:prSet/>
      <dgm:spPr/>
      <dgm:t>
        <a:bodyPr/>
        <a:lstStyle/>
        <a:p>
          <a:endParaRPr lang="tr-TR" sz="2600"/>
        </a:p>
      </dgm:t>
    </dgm:pt>
    <dgm:pt modelId="{5DD84A8A-89BC-4AB7-A096-EB8D4CDDB23A}" type="pres">
      <dgm:prSet presAssocID="{62BE27B9-C53A-4AC8-A482-10D5EC5AF7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B067652-8C1D-41E7-B36B-E7510712C1AD}" type="pres">
      <dgm:prSet presAssocID="{8305064E-8303-432E-85F3-F66425EC1F99}" presName="compNode" presStyleCnt="0"/>
      <dgm:spPr/>
    </dgm:pt>
    <dgm:pt modelId="{4B0876F2-0E69-4059-B70D-E7D2AABBA233}" type="pres">
      <dgm:prSet presAssocID="{8305064E-8303-432E-85F3-F66425EC1F99}" presName="aNode" presStyleLbl="bgShp" presStyleIdx="0" presStyleCnt="1" custAng="0" custLinFactNeighborX="229" custLinFactNeighborY="-3459"/>
      <dgm:spPr/>
      <dgm:t>
        <a:bodyPr/>
        <a:lstStyle/>
        <a:p>
          <a:endParaRPr lang="tr-TR"/>
        </a:p>
      </dgm:t>
    </dgm:pt>
    <dgm:pt modelId="{C92432BA-BDF5-42F9-9144-D9B9CB6429CE}" type="pres">
      <dgm:prSet presAssocID="{8305064E-8303-432E-85F3-F66425EC1F99}" presName="textNode" presStyleLbl="bgShp" presStyleIdx="0" presStyleCnt="1"/>
      <dgm:spPr/>
      <dgm:t>
        <a:bodyPr/>
        <a:lstStyle/>
        <a:p>
          <a:endParaRPr lang="tr-TR"/>
        </a:p>
      </dgm:t>
    </dgm:pt>
    <dgm:pt modelId="{6D4DCC46-9436-4317-83EA-08E0FD6C3911}" type="pres">
      <dgm:prSet presAssocID="{8305064E-8303-432E-85F3-F66425EC1F99}" presName="compChildNode" presStyleCnt="0"/>
      <dgm:spPr/>
    </dgm:pt>
    <dgm:pt modelId="{EA72AE38-EF6E-46BF-9498-74553CCFEB25}" type="pres">
      <dgm:prSet presAssocID="{8305064E-8303-432E-85F3-F66425EC1F99}" presName="theInnerList" presStyleCnt="0"/>
      <dgm:spPr/>
    </dgm:pt>
    <dgm:pt modelId="{8593CA71-2845-47FF-ADB4-67490ACFC481}" type="pres">
      <dgm:prSet presAssocID="{197E858B-2B4B-4FC9-AC0D-EBC18F91329D}" presName="childNode" presStyleLbl="node1" presStyleIdx="0" presStyleCnt="5" custLinFactY="-35078" custLinFactNeighborX="-361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0DE2FD-A9EF-4BA4-ADCA-1303E1D125D5}" type="pres">
      <dgm:prSet presAssocID="{197E858B-2B4B-4FC9-AC0D-EBC18F91329D}" presName="aSpace2" presStyleCnt="0"/>
      <dgm:spPr/>
    </dgm:pt>
    <dgm:pt modelId="{5FBA4EDD-E0C5-4198-B6DE-E34F5C5441A9}" type="pres">
      <dgm:prSet presAssocID="{102504E9-8772-45B6-BE90-AFFA1A28D1A2}" presName="childNode" presStyleLbl="node1" presStyleIdx="1" presStyleCnt="5" custScaleY="146434" custLinFactY="-7237" custLinFactNeighborX="-90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ABDB20-5486-4247-B5F5-1AB258C3FDF5}" type="pres">
      <dgm:prSet presAssocID="{102504E9-8772-45B6-BE90-AFFA1A28D1A2}" presName="aSpace2" presStyleCnt="0"/>
      <dgm:spPr/>
    </dgm:pt>
    <dgm:pt modelId="{5EB9970B-C30E-473B-B389-D01572F58F6D}" type="pres">
      <dgm:prSet presAssocID="{AE4316BA-0CE1-4F70-A5F9-437B9BEDD3AE}" presName="childNode" presStyleLbl="node1" presStyleIdx="2" presStyleCnt="5" custLinFactY="-897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80EED2-C39B-4667-80D0-A23B5F5D97D9}" type="pres">
      <dgm:prSet presAssocID="{AE4316BA-0CE1-4F70-A5F9-437B9BEDD3AE}" presName="aSpace2" presStyleCnt="0"/>
      <dgm:spPr/>
    </dgm:pt>
    <dgm:pt modelId="{74C6CED8-823E-4AC1-B40D-09F93461F8C3}" type="pres">
      <dgm:prSet presAssocID="{E77903F5-9ECB-496D-9210-A8FB85AA1885}" presName="childNode" presStyleLbl="node1" presStyleIdx="3" presStyleCnt="5" custLinFactY="-7237" custLinFactNeighborY="-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1C6C275-25A4-42C5-9AA3-32EAECBCE692}" type="pres">
      <dgm:prSet presAssocID="{E77903F5-9ECB-496D-9210-A8FB85AA1885}" presName="aSpace2" presStyleCnt="0"/>
      <dgm:spPr/>
    </dgm:pt>
    <dgm:pt modelId="{9509EAF5-84DC-43E7-9EB8-2CD529A87F2E}" type="pres">
      <dgm:prSet presAssocID="{8299BF54-07AE-4BA7-8341-1C3334FDB4F6}" presName="childNode" presStyleLbl="node1" presStyleIdx="4" presStyleCnt="5" custScaleY="13362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886E3A-9DCE-4011-8293-C4B0685457A6}" srcId="{62BE27B9-C53A-4AC8-A482-10D5EC5AF77D}" destId="{8305064E-8303-432E-85F3-F66425EC1F99}" srcOrd="0" destOrd="0" parTransId="{E5E83152-D325-4A08-B556-AAF2F0AE24AA}" sibTransId="{36AFF0F6-DD4B-4361-961E-0F51E7B2D181}"/>
    <dgm:cxn modelId="{B6253CC0-3A71-4760-A76F-4F368619B4C3}" srcId="{8305064E-8303-432E-85F3-F66425EC1F99}" destId="{AE4316BA-0CE1-4F70-A5F9-437B9BEDD3AE}" srcOrd="2" destOrd="0" parTransId="{F460A378-BDD8-464E-980A-8B67B7E4509C}" sibTransId="{F3BA94E5-7014-44D1-A324-CD631A6D644C}"/>
    <dgm:cxn modelId="{C14A2557-88CF-4FF4-AB83-BD7BF75DAE0B}" srcId="{8305064E-8303-432E-85F3-F66425EC1F99}" destId="{E77903F5-9ECB-496D-9210-A8FB85AA1885}" srcOrd="3" destOrd="0" parTransId="{7BE77477-CFB2-4BAF-AAEB-7ADC32230B06}" sibTransId="{D81D3FC0-BC72-4B99-85AB-C80008F42B93}"/>
    <dgm:cxn modelId="{1A121FFD-B42E-481E-9CD4-FE07302C1346}" type="presOf" srcId="{102504E9-8772-45B6-BE90-AFFA1A28D1A2}" destId="{5FBA4EDD-E0C5-4198-B6DE-E34F5C5441A9}" srcOrd="0" destOrd="0" presId="urn:microsoft.com/office/officeart/2005/8/layout/lProcess2"/>
    <dgm:cxn modelId="{6B6BAAE9-CFF8-41E7-A123-2C4A06D3F375}" type="presOf" srcId="{AE4316BA-0CE1-4F70-A5F9-437B9BEDD3AE}" destId="{5EB9970B-C30E-473B-B389-D01572F58F6D}" srcOrd="0" destOrd="0" presId="urn:microsoft.com/office/officeart/2005/8/layout/lProcess2"/>
    <dgm:cxn modelId="{2BE2A668-9276-47E0-B70A-B04D6459C88F}" type="presOf" srcId="{8305064E-8303-432E-85F3-F66425EC1F99}" destId="{4B0876F2-0E69-4059-B70D-E7D2AABBA233}" srcOrd="0" destOrd="0" presId="urn:microsoft.com/office/officeart/2005/8/layout/lProcess2"/>
    <dgm:cxn modelId="{8DAF6088-C5C2-4431-9FC4-440B3297FA67}" type="presOf" srcId="{197E858B-2B4B-4FC9-AC0D-EBC18F91329D}" destId="{8593CA71-2845-47FF-ADB4-67490ACFC481}" srcOrd="0" destOrd="0" presId="urn:microsoft.com/office/officeart/2005/8/layout/lProcess2"/>
    <dgm:cxn modelId="{0159B708-A018-4CD3-8A55-E211C2E61EE9}" srcId="{8305064E-8303-432E-85F3-F66425EC1F99}" destId="{197E858B-2B4B-4FC9-AC0D-EBC18F91329D}" srcOrd="0" destOrd="0" parTransId="{70EBFE9D-CB5E-4645-9599-9B5141865CE9}" sibTransId="{99696C1B-2C80-47D1-AD78-0B1EDB30949F}"/>
    <dgm:cxn modelId="{060C312D-B7D0-48BC-A599-E277FB88620E}" srcId="{8305064E-8303-432E-85F3-F66425EC1F99}" destId="{8299BF54-07AE-4BA7-8341-1C3334FDB4F6}" srcOrd="4" destOrd="0" parTransId="{B22D37E6-3957-4991-AB03-C201C3FCC211}" sibTransId="{D512B695-0BDB-4C62-BEBE-6E8C0F6FF8B3}"/>
    <dgm:cxn modelId="{91243C5F-6B85-428A-8EB0-A878FAFEAC32}" type="presOf" srcId="{E77903F5-9ECB-496D-9210-A8FB85AA1885}" destId="{74C6CED8-823E-4AC1-B40D-09F93461F8C3}" srcOrd="0" destOrd="0" presId="urn:microsoft.com/office/officeart/2005/8/layout/lProcess2"/>
    <dgm:cxn modelId="{1C8A99E4-DAC4-4E22-BDB8-2E9028C5C330}" type="presOf" srcId="{62BE27B9-C53A-4AC8-A482-10D5EC5AF77D}" destId="{5DD84A8A-89BC-4AB7-A096-EB8D4CDDB23A}" srcOrd="0" destOrd="0" presId="urn:microsoft.com/office/officeart/2005/8/layout/lProcess2"/>
    <dgm:cxn modelId="{E8139129-000F-4621-9C16-53E30003D59B}" type="presOf" srcId="{8305064E-8303-432E-85F3-F66425EC1F99}" destId="{C92432BA-BDF5-42F9-9144-D9B9CB6429CE}" srcOrd="1" destOrd="0" presId="urn:microsoft.com/office/officeart/2005/8/layout/lProcess2"/>
    <dgm:cxn modelId="{80E99122-6951-49C4-8E2D-E8AE2F393709}" srcId="{8305064E-8303-432E-85F3-F66425EC1F99}" destId="{102504E9-8772-45B6-BE90-AFFA1A28D1A2}" srcOrd="1" destOrd="0" parTransId="{04930B7D-793B-413D-8BAE-A4D452406660}" sibTransId="{BFCE5221-F2D7-46F4-B2D5-34FC1945027B}"/>
    <dgm:cxn modelId="{7241A8AA-714B-4881-86A8-0C3D14B766B9}" type="presOf" srcId="{8299BF54-07AE-4BA7-8341-1C3334FDB4F6}" destId="{9509EAF5-84DC-43E7-9EB8-2CD529A87F2E}" srcOrd="0" destOrd="0" presId="urn:microsoft.com/office/officeart/2005/8/layout/lProcess2"/>
    <dgm:cxn modelId="{25AB8A8C-6D41-42D7-9D97-B92D53EFB725}" type="presParOf" srcId="{5DD84A8A-89BC-4AB7-A096-EB8D4CDDB23A}" destId="{4B067652-8C1D-41E7-B36B-E7510712C1AD}" srcOrd="0" destOrd="0" presId="urn:microsoft.com/office/officeart/2005/8/layout/lProcess2"/>
    <dgm:cxn modelId="{F40D2260-B4A0-44F5-B01A-F0076A3BA1A0}" type="presParOf" srcId="{4B067652-8C1D-41E7-B36B-E7510712C1AD}" destId="{4B0876F2-0E69-4059-B70D-E7D2AABBA233}" srcOrd="0" destOrd="0" presId="urn:microsoft.com/office/officeart/2005/8/layout/lProcess2"/>
    <dgm:cxn modelId="{76831E3F-E8EF-40B8-9544-07639D74C3DC}" type="presParOf" srcId="{4B067652-8C1D-41E7-B36B-E7510712C1AD}" destId="{C92432BA-BDF5-42F9-9144-D9B9CB6429CE}" srcOrd="1" destOrd="0" presId="urn:microsoft.com/office/officeart/2005/8/layout/lProcess2"/>
    <dgm:cxn modelId="{A28B0E38-7A7B-402C-99C1-1921C774E0D1}" type="presParOf" srcId="{4B067652-8C1D-41E7-B36B-E7510712C1AD}" destId="{6D4DCC46-9436-4317-83EA-08E0FD6C3911}" srcOrd="2" destOrd="0" presId="urn:microsoft.com/office/officeart/2005/8/layout/lProcess2"/>
    <dgm:cxn modelId="{399B9FED-CF5F-4ED3-B1FC-4DB1326F8B7B}" type="presParOf" srcId="{6D4DCC46-9436-4317-83EA-08E0FD6C3911}" destId="{EA72AE38-EF6E-46BF-9498-74553CCFEB25}" srcOrd="0" destOrd="0" presId="urn:microsoft.com/office/officeart/2005/8/layout/lProcess2"/>
    <dgm:cxn modelId="{182B80EB-1467-4B61-A212-C1107C2CCB2C}" type="presParOf" srcId="{EA72AE38-EF6E-46BF-9498-74553CCFEB25}" destId="{8593CA71-2845-47FF-ADB4-67490ACFC481}" srcOrd="0" destOrd="0" presId="urn:microsoft.com/office/officeart/2005/8/layout/lProcess2"/>
    <dgm:cxn modelId="{4BB882D7-BF32-40CD-AB33-6D3AB4DD1FFA}" type="presParOf" srcId="{EA72AE38-EF6E-46BF-9498-74553CCFEB25}" destId="{D90DE2FD-A9EF-4BA4-ADCA-1303E1D125D5}" srcOrd="1" destOrd="0" presId="urn:microsoft.com/office/officeart/2005/8/layout/lProcess2"/>
    <dgm:cxn modelId="{7D520ED9-05DF-4BD8-8620-4D2FFB0AF7F3}" type="presParOf" srcId="{EA72AE38-EF6E-46BF-9498-74553CCFEB25}" destId="{5FBA4EDD-E0C5-4198-B6DE-E34F5C5441A9}" srcOrd="2" destOrd="0" presId="urn:microsoft.com/office/officeart/2005/8/layout/lProcess2"/>
    <dgm:cxn modelId="{E309D741-3A73-4F1D-BE3C-216823EB1137}" type="presParOf" srcId="{EA72AE38-EF6E-46BF-9498-74553CCFEB25}" destId="{D8ABDB20-5486-4247-B5F5-1AB258C3FDF5}" srcOrd="3" destOrd="0" presId="urn:microsoft.com/office/officeart/2005/8/layout/lProcess2"/>
    <dgm:cxn modelId="{A1ED4330-2DDD-4483-95C9-124360BFE4EA}" type="presParOf" srcId="{EA72AE38-EF6E-46BF-9498-74553CCFEB25}" destId="{5EB9970B-C30E-473B-B389-D01572F58F6D}" srcOrd="4" destOrd="0" presId="urn:microsoft.com/office/officeart/2005/8/layout/lProcess2"/>
    <dgm:cxn modelId="{AFFDDB1E-71E1-4B2B-BCF2-436BC1BB3FE0}" type="presParOf" srcId="{EA72AE38-EF6E-46BF-9498-74553CCFEB25}" destId="{DE80EED2-C39B-4667-80D0-A23B5F5D97D9}" srcOrd="5" destOrd="0" presId="urn:microsoft.com/office/officeart/2005/8/layout/lProcess2"/>
    <dgm:cxn modelId="{1F373DCF-B52D-4E01-92AA-D56F2EE43239}" type="presParOf" srcId="{EA72AE38-EF6E-46BF-9498-74553CCFEB25}" destId="{74C6CED8-823E-4AC1-B40D-09F93461F8C3}" srcOrd="6" destOrd="0" presId="urn:microsoft.com/office/officeart/2005/8/layout/lProcess2"/>
    <dgm:cxn modelId="{DFA882C1-C34B-4621-88AD-7745C17EBFE9}" type="presParOf" srcId="{EA72AE38-EF6E-46BF-9498-74553CCFEB25}" destId="{A1C6C275-25A4-42C5-9AA3-32EAECBCE692}" srcOrd="7" destOrd="0" presId="urn:microsoft.com/office/officeart/2005/8/layout/lProcess2"/>
    <dgm:cxn modelId="{565198CD-63EA-48CB-98DD-F48957105F0A}" type="presParOf" srcId="{EA72AE38-EF6E-46BF-9498-74553CCFEB25}" destId="{9509EAF5-84DC-43E7-9EB8-2CD529A87F2E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04B608-6529-48BF-BF4C-E8F219C3EF9F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tr-TR"/>
        </a:p>
      </dgm:t>
    </dgm:pt>
    <dgm:pt modelId="{27EA371D-B15D-48A7-80E1-82081A83A120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dirty="0" smtClean="0"/>
            <a:t>Üst yöneticiler ve bütçe ile ödenek tahsis edilen harcama yetkilileri her yıl;</a:t>
          </a:r>
          <a:endParaRPr lang="tr-TR" dirty="0"/>
        </a:p>
      </dgm:t>
    </dgm:pt>
    <dgm:pt modelId="{54B44B49-1FFB-4C71-8F8C-E424824CF31A}" type="parTrans" cxnId="{63B01774-3952-43E2-A596-3088474ED3A4}">
      <dgm:prSet/>
      <dgm:spPr/>
      <dgm:t>
        <a:bodyPr/>
        <a:lstStyle/>
        <a:p>
          <a:endParaRPr lang="tr-TR"/>
        </a:p>
      </dgm:t>
    </dgm:pt>
    <dgm:pt modelId="{F8CF7411-50BE-4545-8572-6B2B249BDB01}" type="sibTrans" cxnId="{63B01774-3952-43E2-A596-3088474ED3A4}">
      <dgm:prSet/>
      <dgm:spPr/>
      <dgm:t>
        <a:bodyPr/>
        <a:lstStyle/>
        <a:p>
          <a:endParaRPr lang="tr-TR"/>
        </a:p>
      </dgm:t>
    </dgm:pt>
    <dgm:pt modelId="{1F12669A-8C03-4AE5-97D5-9ED89C99FC2C}">
      <dgm:prSet/>
      <dgm:spPr/>
      <dgm:t>
        <a:bodyPr/>
        <a:lstStyle/>
        <a:p>
          <a:pPr rtl="0"/>
          <a:r>
            <a:rPr lang="tr-TR" b="0" dirty="0" smtClean="0">
              <a:solidFill>
                <a:schemeClr val="bg1"/>
              </a:solidFill>
            </a:rPr>
            <a:t>İş ve işlemlerinin amaçlara, </a:t>
          </a:r>
          <a:endParaRPr lang="tr-TR" b="0" dirty="0">
            <a:solidFill>
              <a:schemeClr val="bg1"/>
            </a:solidFill>
          </a:endParaRPr>
        </a:p>
      </dgm:t>
    </dgm:pt>
    <dgm:pt modelId="{BCF9DB7F-2A45-4BBB-BCBB-292DDD06A7F7}" type="parTrans" cxnId="{E2AC5A2E-DA9B-4808-9C9F-25039B428303}">
      <dgm:prSet/>
      <dgm:spPr/>
      <dgm:t>
        <a:bodyPr/>
        <a:lstStyle/>
        <a:p>
          <a:endParaRPr lang="tr-TR"/>
        </a:p>
      </dgm:t>
    </dgm:pt>
    <dgm:pt modelId="{DD2756D1-56ED-425C-B614-5696371F73A3}" type="sibTrans" cxnId="{E2AC5A2E-DA9B-4808-9C9F-25039B428303}">
      <dgm:prSet/>
      <dgm:spPr/>
      <dgm:t>
        <a:bodyPr/>
        <a:lstStyle/>
        <a:p>
          <a:endParaRPr lang="tr-TR"/>
        </a:p>
      </dgm:t>
    </dgm:pt>
    <dgm:pt modelId="{1D40A62A-B7A0-46E3-A34A-840CFBCA5390}">
      <dgm:prSet/>
      <dgm:spPr/>
      <dgm:t>
        <a:bodyPr/>
        <a:lstStyle/>
        <a:p>
          <a:pPr rtl="0"/>
          <a:r>
            <a:rPr lang="tr-TR" b="0" dirty="0" smtClean="0">
              <a:solidFill>
                <a:schemeClr val="bg1"/>
              </a:solidFill>
            </a:rPr>
            <a:t>İyi malî yönetim ilkelerine, </a:t>
          </a:r>
          <a:endParaRPr lang="tr-TR" b="0" dirty="0">
            <a:solidFill>
              <a:schemeClr val="bg1"/>
            </a:solidFill>
          </a:endParaRPr>
        </a:p>
      </dgm:t>
    </dgm:pt>
    <dgm:pt modelId="{41277648-D19D-4D88-97B0-A70E4B5CEB04}" type="parTrans" cxnId="{C2AF5D10-6F4A-46DD-BCE8-6F3F0A80CB36}">
      <dgm:prSet/>
      <dgm:spPr/>
      <dgm:t>
        <a:bodyPr/>
        <a:lstStyle/>
        <a:p>
          <a:endParaRPr lang="tr-TR"/>
        </a:p>
      </dgm:t>
    </dgm:pt>
    <dgm:pt modelId="{48CC185D-2C82-48DC-BBA4-7335B5B56836}" type="sibTrans" cxnId="{C2AF5D10-6F4A-46DD-BCE8-6F3F0A80CB36}">
      <dgm:prSet/>
      <dgm:spPr/>
      <dgm:t>
        <a:bodyPr/>
        <a:lstStyle/>
        <a:p>
          <a:endParaRPr lang="tr-TR"/>
        </a:p>
      </dgm:t>
    </dgm:pt>
    <dgm:pt modelId="{AB87A982-336B-4FCF-A155-345C66C2E09F}">
      <dgm:prSet/>
      <dgm:spPr/>
      <dgm:t>
        <a:bodyPr/>
        <a:lstStyle/>
        <a:p>
          <a:pPr rtl="0"/>
          <a:r>
            <a:rPr lang="tr-TR" b="0" dirty="0" smtClean="0">
              <a:solidFill>
                <a:schemeClr val="bg1"/>
              </a:solidFill>
            </a:rPr>
            <a:t>Kontrol düzenlemelerine ve mevzuata, </a:t>
          </a:r>
          <a:r>
            <a:rPr lang="tr-TR" dirty="0" smtClean="0">
              <a:solidFill>
                <a:srgbClr val="FF0000"/>
              </a:solidFill>
            </a:rPr>
            <a:t>uygun bir şekilde gerçekleştirildiğini içeren </a:t>
          </a:r>
          <a:r>
            <a:rPr lang="tr-TR" b="0" dirty="0" smtClean="0">
              <a:solidFill>
                <a:srgbClr val="FF0000"/>
              </a:solidFill>
            </a:rPr>
            <a:t> </a:t>
          </a:r>
          <a:endParaRPr lang="tr-TR" b="0" dirty="0">
            <a:solidFill>
              <a:srgbClr val="FF0000"/>
            </a:solidFill>
          </a:endParaRPr>
        </a:p>
      </dgm:t>
    </dgm:pt>
    <dgm:pt modelId="{9EC26907-5A79-43FF-8BC5-84E7F8FBB03F}" type="parTrans" cxnId="{A7475C41-40B1-42D9-B3FF-C0ABCDE17F07}">
      <dgm:prSet/>
      <dgm:spPr/>
      <dgm:t>
        <a:bodyPr/>
        <a:lstStyle/>
        <a:p>
          <a:endParaRPr lang="tr-TR"/>
        </a:p>
      </dgm:t>
    </dgm:pt>
    <dgm:pt modelId="{2AE8C35F-ADEC-4631-A0AB-E56E411FC771}" type="sibTrans" cxnId="{A7475C41-40B1-42D9-B3FF-C0ABCDE17F07}">
      <dgm:prSet/>
      <dgm:spPr/>
      <dgm:t>
        <a:bodyPr/>
        <a:lstStyle/>
        <a:p>
          <a:endParaRPr lang="tr-TR"/>
        </a:p>
      </dgm:t>
    </dgm:pt>
    <dgm:pt modelId="{7F9B2D84-33C0-4D1B-A4D1-A33CF6D0FAD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tr-TR" b="1" dirty="0" smtClean="0">
              <a:solidFill>
                <a:srgbClr val="C00000"/>
              </a:solidFill>
            </a:rPr>
            <a:t>iç kontrol güvence beyanını</a:t>
          </a:r>
          <a:r>
            <a:rPr lang="tr-TR" dirty="0" smtClean="0">
              <a:solidFill>
                <a:srgbClr val="C00000"/>
              </a:solidFill>
            </a:rPr>
            <a:t> </a:t>
          </a:r>
          <a:r>
            <a:rPr lang="tr-TR" dirty="0" smtClean="0"/>
            <a:t>düzenler ve birim faaliyet raporları ile idare faaliyet raporlarına eklerler.</a:t>
          </a:r>
          <a:endParaRPr lang="tr-TR" dirty="0"/>
        </a:p>
      </dgm:t>
    </dgm:pt>
    <dgm:pt modelId="{B179D02D-6995-44B7-8F37-3995E4146425}" type="parTrans" cxnId="{7C137BBF-8497-48DC-90C8-F2FBD3CF921D}">
      <dgm:prSet/>
      <dgm:spPr/>
      <dgm:t>
        <a:bodyPr/>
        <a:lstStyle/>
        <a:p>
          <a:endParaRPr lang="tr-TR"/>
        </a:p>
      </dgm:t>
    </dgm:pt>
    <dgm:pt modelId="{697E4CC7-896E-454E-9360-AF4F9E341C22}" type="sibTrans" cxnId="{7C137BBF-8497-48DC-90C8-F2FBD3CF921D}">
      <dgm:prSet/>
      <dgm:spPr/>
      <dgm:t>
        <a:bodyPr/>
        <a:lstStyle/>
        <a:p>
          <a:endParaRPr lang="tr-TR"/>
        </a:p>
      </dgm:t>
    </dgm:pt>
    <dgm:pt modelId="{770CB96F-699D-42C9-8677-75C891DAB156}" type="pres">
      <dgm:prSet presAssocID="{7604B608-6529-48BF-BF4C-E8F219C3EF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BF37861-C898-4F0C-BF6D-FB4A6043E4BF}" type="pres">
      <dgm:prSet presAssocID="{27EA371D-B15D-48A7-80E1-82081A83A120}" presName="parentText" presStyleLbl="node1" presStyleIdx="0" presStyleCnt="2" custLinFactNeighborX="107" custLinFactNeighborY="-11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D11F36-7934-4DBA-8C5A-249A9407815D}" type="pres">
      <dgm:prSet presAssocID="{27EA371D-B15D-48A7-80E1-82081A83A12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F5171BE-85A7-4705-A6CB-A6F3AC9F3BB6}" type="pres">
      <dgm:prSet presAssocID="{7F9B2D84-33C0-4D1B-A4D1-A33CF6D0FA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3B01774-3952-43E2-A596-3088474ED3A4}" srcId="{7604B608-6529-48BF-BF4C-E8F219C3EF9F}" destId="{27EA371D-B15D-48A7-80E1-82081A83A120}" srcOrd="0" destOrd="0" parTransId="{54B44B49-1FFB-4C71-8F8C-E424824CF31A}" sibTransId="{F8CF7411-50BE-4545-8572-6B2B249BDB01}"/>
    <dgm:cxn modelId="{C2AF5D10-6F4A-46DD-BCE8-6F3F0A80CB36}" srcId="{27EA371D-B15D-48A7-80E1-82081A83A120}" destId="{1D40A62A-B7A0-46E3-A34A-840CFBCA5390}" srcOrd="1" destOrd="0" parTransId="{41277648-D19D-4D88-97B0-A70E4B5CEB04}" sibTransId="{48CC185D-2C82-48DC-BBA4-7335B5B56836}"/>
    <dgm:cxn modelId="{E2AC5A2E-DA9B-4808-9C9F-25039B428303}" srcId="{27EA371D-B15D-48A7-80E1-82081A83A120}" destId="{1F12669A-8C03-4AE5-97D5-9ED89C99FC2C}" srcOrd="0" destOrd="0" parTransId="{BCF9DB7F-2A45-4BBB-BCBB-292DDD06A7F7}" sibTransId="{DD2756D1-56ED-425C-B614-5696371F73A3}"/>
    <dgm:cxn modelId="{BDEECE7C-044C-446C-875F-7CBB433EC089}" type="presOf" srcId="{27EA371D-B15D-48A7-80E1-82081A83A120}" destId="{7BF37861-C898-4F0C-BF6D-FB4A6043E4BF}" srcOrd="0" destOrd="0" presId="urn:microsoft.com/office/officeart/2005/8/layout/vList2"/>
    <dgm:cxn modelId="{7C137BBF-8497-48DC-90C8-F2FBD3CF921D}" srcId="{7604B608-6529-48BF-BF4C-E8F219C3EF9F}" destId="{7F9B2D84-33C0-4D1B-A4D1-A33CF6D0FAD5}" srcOrd="1" destOrd="0" parTransId="{B179D02D-6995-44B7-8F37-3995E4146425}" sibTransId="{697E4CC7-896E-454E-9360-AF4F9E341C22}"/>
    <dgm:cxn modelId="{D6B2ED60-A141-45C7-8EE2-04DA43D114F1}" type="presOf" srcId="{7604B608-6529-48BF-BF4C-E8F219C3EF9F}" destId="{770CB96F-699D-42C9-8677-75C891DAB156}" srcOrd="0" destOrd="0" presId="urn:microsoft.com/office/officeart/2005/8/layout/vList2"/>
    <dgm:cxn modelId="{DF2BAD0E-B3EA-4974-8101-8068D9401D62}" type="presOf" srcId="{1D40A62A-B7A0-46E3-A34A-840CFBCA5390}" destId="{8ED11F36-7934-4DBA-8C5A-249A9407815D}" srcOrd="0" destOrd="1" presId="urn:microsoft.com/office/officeart/2005/8/layout/vList2"/>
    <dgm:cxn modelId="{A7475C41-40B1-42D9-B3FF-C0ABCDE17F07}" srcId="{27EA371D-B15D-48A7-80E1-82081A83A120}" destId="{AB87A982-336B-4FCF-A155-345C66C2E09F}" srcOrd="2" destOrd="0" parTransId="{9EC26907-5A79-43FF-8BC5-84E7F8FBB03F}" sibTransId="{2AE8C35F-ADEC-4631-A0AB-E56E411FC771}"/>
    <dgm:cxn modelId="{47B616E3-CC5B-44A9-9BFF-A2FDBE4BF47C}" type="presOf" srcId="{7F9B2D84-33C0-4D1B-A4D1-A33CF6D0FAD5}" destId="{FF5171BE-85A7-4705-A6CB-A6F3AC9F3BB6}" srcOrd="0" destOrd="0" presId="urn:microsoft.com/office/officeart/2005/8/layout/vList2"/>
    <dgm:cxn modelId="{725C85CA-456B-4412-A198-2BDAD872ED9D}" type="presOf" srcId="{AB87A982-336B-4FCF-A155-345C66C2E09F}" destId="{8ED11F36-7934-4DBA-8C5A-249A9407815D}" srcOrd="0" destOrd="2" presId="urn:microsoft.com/office/officeart/2005/8/layout/vList2"/>
    <dgm:cxn modelId="{F36CC402-4FE1-4450-9FE1-6D822D525351}" type="presOf" srcId="{1F12669A-8C03-4AE5-97D5-9ED89C99FC2C}" destId="{8ED11F36-7934-4DBA-8C5A-249A9407815D}" srcOrd="0" destOrd="0" presId="urn:microsoft.com/office/officeart/2005/8/layout/vList2"/>
    <dgm:cxn modelId="{C81D3BE6-E91A-4E60-8404-66EB810EE914}" type="presParOf" srcId="{770CB96F-699D-42C9-8677-75C891DAB156}" destId="{7BF37861-C898-4F0C-BF6D-FB4A6043E4BF}" srcOrd="0" destOrd="0" presId="urn:microsoft.com/office/officeart/2005/8/layout/vList2"/>
    <dgm:cxn modelId="{9B8C78EF-AD82-4987-9FFF-B4745E842464}" type="presParOf" srcId="{770CB96F-699D-42C9-8677-75C891DAB156}" destId="{8ED11F36-7934-4DBA-8C5A-249A9407815D}" srcOrd="1" destOrd="0" presId="urn:microsoft.com/office/officeart/2005/8/layout/vList2"/>
    <dgm:cxn modelId="{E3B8E766-C030-439B-BB87-41F42386462E}" type="presParOf" srcId="{770CB96F-699D-42C9-8677-75C891DAB156}" destId="{FF5171BE-85A7-4705-A6CB-A6F3AC9F3BB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CCEF9-3A40-477D-BE41-EA45CC28F211}">
      <dsp:nvSpPr>
        <dsp:cNvPr id="0" name=""/>
        <dsp:cNvSpPr/>
      </dsp:nvSpPr>
      <dsp:spPr>
        <a:xfrm>
          <a:off x="0" y="0"/>
          <a:ext cx="1157365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2CCB7-2112-47F3-A3D2-696849CC1204}">
      <dsp:nvSpPr>
        <dsp:cNvPr id="0" name=""/>
        <dsp:cNvSpPr/>
      </dsp:nvSpPr>
      <dsp:spPr>
        <a:xfrm>
          <a:off x="0" y="0"/>
          <a:ext cx="2264062" cy="4984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İyi Yönetim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 =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4"/>
              </a:solidFill>
            </a:rPr>
            <a:t>İç Kontrol</a:t>
          </a:r>
          <a:endParaRPr lang="tr-TR" sz="2800" b="1" kern="1200" dirty="0">
            <a:solidFill>
              <a:schemeClr val="accent4"/>
            </a:solidFill>
          </a:endParaRPr>
        </a:p>
      </dsp:txBody>
      <dsp:txXfrm>
        <a:off x="0" y="0"/>
        <a:ext cx="2264062" cy="4984229"/>
      </dsp:txXfrm>
    </dsp:sp>
    <dsp:sp modelId="{A80730BF-85B6-4FFA-AF0C-E6F91CB9624C}">
      <dsp:nvSpPr>
        <dsp:cNvPr id="0" name=""/>
        <dsp:cNvSpPr/>
      </dsp:nvSpPr>
      <dsp:spPr>
        <a:xfrm>
          <a:off x="2437666" y="30543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5018 sayılı Kanunla kamu yönetim sistemine dahil olan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30543"/>
        <a:ext cx="9085321" cy="610860"/>
      </dsp:txXfrm>
    </dsp:sp>
    <dsp:sp modelId="{7BBAC04B-08D5-4A84-B3CB-A9EE9BB1D6D7}">
      <dsp:nvSpPr>
        <dsp:cNvPr id="0" name=""/>
        <dsp:cNvSpPr/>
      </dsp:nvSpPr>
      <dsp:spPr>
        <a:xfrm>
          <a:off x="2264062" y="641403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40FE3-7693-4156-8E85-974D6B4648EE}">
      <dsp:nvSpPr>
        <dsp:cNvPr id="0" name=""/>
        <dsp:cNvSpPr/>
      </dsp:nvSpPr>
      <dsp:spPr>
        <a:xfrm>
          <a:off x="2437666" y="671946"/>
          <a:ext cx="9085321" cy="1033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Kamu kaynaklarının idarenin amaçlarına uygun olarak </a:t>
          </a:r>
          <a:r>
            <a:rPr lang="tr-TR" sz="2400" kern="1200" dirty="0" smtClean="0">
              <a:solidFill>
                <a:schemeClr val="accent4"/>
              </a:solidFill>
            </a:rPr>
            <a:t>etkin, ekonomik ve verimli</a:t>
          </a:r>
          <a:r>
            <a:rPr lang="tr-TR" sz="2400" kern="1200" dirty="0" smtClean="0">
              <a:solidFill>
                <a:schemeClr val="bg1"/>
              </a:solidFill>
            </a:rPr>
            <a:t> ve kullanılması,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671946"/>
        <a:ext cx="9085321" cy="1033636"/>
      </dsp:txXfrm>
    </dsp:sp>
    <dsp:sp modelId="{76982CA9-A3A1-41ED-ADF8-65D453D80DC0}">
      <dsp:nvSpPr>
        <dsp:cNvPr id="0" name=""/>
        <dsp:cNvSpPr/>
      </dsp:nvSpPr>
      <dsp:spPr>
        <a:xfrm>
          <a:off x="2264062" y="1705582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D97BF8-8B74-4830-B9D5-9CCED5EE73AE}">
      <dsp:nvSpPr>
        <dsp:cNvPr id="0" name=""/>
        <dsp:cNvSpPr/>
      </dsp:nvSpPr>
      <dsp:spPr>
        <a:xfrm>
          <a:off x="2437666" y="1736125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Mevzuata uygunluğun sağlanması,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1736125"/>
        <a:ext cx="9085321" cy="610860"/>
      </dsp:txXfrm>
    </dsp:sp>
    <dsp:sp modelId="{0FBDBEE0-A8EE-4EC6-B051-8AA7497613B6}">
      <dsp:nvSpPr>
        <dsp:cNvPr id="0" name=""/>
        <dsp:cNvSpPr/>
      </dsp:nvSpPr>
      <dsp:spPr>
        <a:xfrm>
          <a:off x="2264062" y="2346986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52F97C-E413-4366-A3CF-F9088F95D7C5}">
      <dsp:nvSpPr>
        <dsp:cNvPr id="0" name=""/>
        <dsp:cNvSpPr/>
      </dsp:nvSpPr>
      <dsp:spPr>
        <a:xfrm>
          <a:off x="2437666" y="2377529"/>
          <a:ext cx="9085321" cy="6108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Zamanında ve güvenilir bilgi üretilmesi,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2377529"/>
        <a:ext cx="9085321" cy="610860"/>
      </dsp:txXfrm>
    </dsp:sp>
    <dsp:sp modelId="{B7545C01-AA87-4DD4-B9DC-65ABA25680A2}">
      <dsp:nvSpPr>
        <dsp:cNvPr id="0" name=""/>
        <dsp:cNvSpPr/>
      </dsp:nvSpPr>
      <dsp:spPr>
        <a:xfrm>
          <a:off x="2264062" y="2988389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669980-8084-4869-ACE5-3B9BD81089C2}">
      <dsp:nvSpPr>
        <dsp:cNvPr id="0" name=""/>
        <dsp:cNvSpPr/>
      </dsp:nvSpPr>
      <dsp:spPr>
        <a:xfrm>
          <a:off x="2437666" y="3018932"/>
          <a:ext cx="9085321" cy="997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Varlıkların korunması, yolsuzluk ve usulsüzlüklerin önlenmesi konularında </a:t>
          </a:r>
          <a:endParaRPr lang="tr-TR" sz="2400" kern="1200" dirty="0">
            <a:solidFill>
              <a:schemeClr val="bg1"/>
            </a:solidFill>
          </a:endParaRPr>
        </a:p>
      </dsp:txBody>
      <dsp:txXfrm>
        <a:off x="2437666" y="3018932"/>
        <a:ext cx="9085321" cy="997937"/>
      </dsp:txXfrm>
    </dsp:sp>
    <dsp:sp modelId="{FA28418C-5644-4927-9980-95EFD714E08E}">
      <dsp:nvSpPr>
        <dsp:cNvPr id="0" name=""/>
        <dsp:cNvSpPr/>
      </dsp:nvSpPr>
      <dsp:spPr>
        <a:xfrm>
          <a:off x="2264062" y="4016870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29877-695E-4D12-B798-DC40EE816A37}">
      <dsp:nvSpPr>
        <dsp:cNvPr id="0" name=""/>
        <dsp:cNvSpPr/>
      </dsp:nvSpPr>
      <dsp:spPr>
        <a:xfrm>
          <a:off x="2437666" y="4047413"/>
          <a:ext cx="9085321" cy="90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chemeClr val="bg1"/>
              </a:solidFill>
            </a:rPr>
            <a:t>Yeterli ve makul güvence sağlamak üzere kurulması zorunlu kılınan bir </a:t>
          </a:r>
          <a:r>
            <a:rPr lang="tr-TR" sz="2400" b="1" kern="1200" dirty="0" smtClean="0">
              <a:solidFill>
                <a:srgbClr val="FFC000"/>
              </a:solidFill>
            </a:rPr>
            <a:t>yönetim aracıdır.</a:t>
          </a:r>
          <a:endParaRPr lang="tr-TR" sz="2400" kern="1200" dirty="0">
            <a:solidFill>
              <a:srgbClr val="FFC000"/>
            </a:solidFill>
          </a:endParaRPr>
        </a:p>
      </dsp:txBody>
      <dsp:txXfrm>
        <a:off x="2437666" y="4047413"/>
        <a:ext cx="9085321" cy="903089"/>
      </dsp:txXfrm>
    </dsp:sp>
    <dsp:sp modelId="{70404CC1-FF3F-46CB-BD73-16D1CF3E94D3}">
      <dsp:nvSpPr>
        <dsp:cNvPr id="0" name=""/>
        <dsp:cNvSpPr/>
      </dsp:nvSpPr>
      <dsp:spPr>
        <a:xfrm>
          <a:off x="2264062" y="4950502"/>
          <a:ext cx="925892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D50B3-E6CD-41EC-A23D-DC71E595A1E2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C7E3C-8406-451B-9A80-70665D1BB590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Fonksiyonel Organizasyon Şemalarının oluşturulması </a:t>
          </a:r>
          <a:endParaRPr lang="tr-TR" sz="1900" kern="1200" dirty="0"/>
        </a:p>
      </dsp:txBody>
      <dsp:txXfrm>
        <a:off x="350606" y="229141"/>
        <a:ext cx="10105268" cy="458108"/>
      </dsp:txXfrm>
    </dsp:sp>
    <dsp:sp modelId="{C96F2526-EC38-4048-A0B1-1D31F00A1599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7AD2C9C-04E8-4809-B6B4-0A51E685D176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İş Süreçlerinin Çıkarılması/Süreç İyileştirme (Süreç Yönetimi)</a:t>
          </a:r>
          <a:endParaRPr lang="tr-TR" sz="1900" kern="1200" dirty="0"/>
        </a:p>
      </dsp:txBody>
      <dsp:txXfrm>
        <a:off x="727432" y="916217"/>
        <a:ext cx="9728442" cy="458108"/>
      </dsp:txXfrm>
    </dsp:sp>
    <dsp:sp modelId="{D16769D4-6EF9-4CBD-8EFE-DE0333EA22C8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F6C26FD-640A-4431-9A54-77B14F9BFE6F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 smtClean="0"/>
            <a:t>Görev Tanımlarının Yapılması</a:t>
          </a:r>
          <a:endParaRPr lang="tr-TR" sz="1900" kern="1200" dirty="0"/>
        </a:p>
      </dsp:txBody>
      <dsp:txXfrm>
        <a:off x="899745" y="1603293"/>
        <a:ext cx="9556129" cy="458108"/>
      </dsp:txXfrm>
    </dsp:sp>
    <dsp:sp modelId="{F3968DEE-5A27-4053-8673-40302EEC512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DFA208D-26AD-43F6-896F-67C90C07C2BB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Personel Planlamasının/Personel Performanslarının değerlendirilmesinin  yapılması</a:t>
          </a:r>
          <a:endParaRPr lang="tr-TR" sz="1900" kern="1200"/>
        </a:p>
      </dsp:txBody>
      <dsp:txXfrm>
        <a:off x="899745" y="2289935"/>
        <a:ext cx="9556129" cy="458108"/>
      </dsp:txXfrm>
    </dsp:sp>
    <dsp:sp modelId="{D65245BE-9C87-4E12-9429-CE815A7B8285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2F756F2-3BAE-4765-B5E5-73967E5BB804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gradFill rotWithShape="1"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Hassas Görevlerin Belirlenmesi</a:t>
          </a:r>
          <a:endParaRPr lang="tr-TR" sz="1900" kern="1200"/>
        </a:p>
      </dsp:txBody>
      <dsp:txXfrm>
        <a:off x="727432" y="2977011"/>
        <a:ext cx="9728442" cy="458108"/>
      </dsp:txXfrm>
    </dsp:sp>
    <dsp:sp modelId="{4664790D-FA86-4E4F-93DF-F4F8E16D4668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6CF7E40-5756-45B6-BDAC-CCB2572E0C0C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3624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smtClean="0"/>
            <a:t>Yetki Devirlerinin yapılması</a:t>
          </a:r>
          <a:endParaRPr lang="tr-TR" sz="1900" kern="1200"/>
        </a:p>
      </dsp:txBody>
      <dsp:txXfrm>
        <a:off x="350606" y="3664087"/>
        <a:ext cx="10105268" cy="458108"/>
      </dsp:txXfrm>
    </dsp:sp>
    <dsp:sp modelId="{D4FD8A42-2A33-4831-B974-277466897019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702F7-1128-4BA5-ADAF-D4B56B451A1C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63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96E07-6202-4E5D-BB04-F61A21048B06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Bakanlığın Görev Tanımı</a:t>
          </a:r>
          <a:endParaRPr lang="tr-TR" sz="3600" kern="1200" dirty="0"/>
        </a:p>
      </dsp:txBody>
      <dsp:txXfrm>
        <a:off x="492024" y="334530"/>
        <a:ext cx="9963850" cy="669409"/>
      </dsp:txXfrm>
    </dsp:sp>
    <dsp:sp modelId="{B1617A93-89F0-45E0-ABFE-BC1B1CA364F4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F92868-10FA-4B15-8690-9E6E43B0CDA6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Merkez Birimlerin Görev Tanımları</a:t>
          </a:r>
          <a:endParaRPr lang="tr-TR" sz="3600" kern="1200" dirty="0"/>
        </a:p>
      </dsp:txBody>
      <dsp:txXfrm>
        <a:off x="875812" y="1338819"/>
        <a:ext cx="9580062" cy="669409"/>
      </dsp:txXfrm>
    </dsp:sp>
    <dsp:sp modelId="{885ED80A-6DC6-45CD-84BD-BC2582CF52F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7D928-8A8C-415D-A017-72ADC15637C5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Taşra Birimlerin Görev Tanımları</a:t>
          </a:r>
          <a:endParaRPr lang="tr-TR" sz="3600" kern="1200" dirty="0"/>
        </a:p>
      </dsp:txBody>
      <dsp:txXfrm>
        <a:off x="875812" y="2343108"/>
        <a:ext cx="9580062" cy="669409"/>
      </dsp:txXfrm>
    </dsp:sp>
    <dsp:sp modelId="{D9018CE0-E6B9-4927-BE5A-A1D271D09773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F61E9-6DCD-458A-8BAF-E4A40AC052FA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 smtClean="0"/>
            <a:t>Personelin Görev Tanımları</a:t>
          </a:r>
          <a:endParaRPr lang="tr-TR" sz="3600" kern="1200" dirty="0"/>
        </a:p>
      </dsp:txBody>
      <dsp:txXfrm>
        <a:off x="492024" y="3347397"/>
        <a:ext cx="9963850" cy="669409"/>
      </dsp:txXfrm>
    </dsp:sp>
    <dsp:sp modelId="{7D863D3F-188C-4FAB-BF5E-FEC40B22398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B9D2A-24EE-41C7-85A6-87E32C9C6BC2}">
      <dsp:nvSpPr>
        <dsp:cNvPr id="0" name=""/>
        <dsp:cNvSpPr/>
      </dsp:nvSpPr>
      <dsp:spPr>
        <a:xfrm>
          <a:off x="3286" y="17603"/>
          <a:ext cx="320397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İl Müdürlükleri/Merkez Birimler</a:t>
          </a:r>
          <a:endParaRPr lang="tr-TR" sz="1600" kern="1200" dirty="0"/>
        </a:p>
      </dsp:txBody>
      <dsp:txXfrm>
        <a:off x="3286" y="17603"/>
        <a:ext cx="3203971" cy="489600"/>
      </dsp:txXfrm>
    </dsp:sp>
    <dsp:sp modelId="{CE3F9E43-17AE-4310-A3C2-70EE5F9BBB99}">
      <dsp:nvSpPr>
        <dsp:cNvPr id="0" name=""/>
        <dsp:cNvSpPr/>
      </dsp:nvSpPr>
      <dsp:spPr>
        <a:xfrm>
          <a:off x="3286" y="507203"/>
          <a:ext cx="3203971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Çiftçi Kayıt Görevlisi,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Hayvan Sağlığı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Hayvan Yetiştiriciliği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Üretici Örgütleri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Gıda Denetim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Arazi Satış-Edindirme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Su Ürünleri Destekleme Görevlisi</a:t>
          </a:r>
          <a:endParaRPr lang="tr-TR" sz="20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900" kern="1200" dirty="0"/>
        </a:p>
      </dsp:txBody>
      <dsp:txXfrm>
        <a:off x="3286" y="507203"/>
        <a:ext cx="3203971" cy="3826530"/>
      </dsp:txXfrm>
    </dsp:sp>
    <dsp:sp modelId="{17EE1F94-465A-45D3-B964-6CCC4521CB93}">
      <dsp:nvSpPr>
        <dsp:cNvPr id="0" name=""/>
        <dsp:cNvSpPr/>
      </dsp:nvSpPr>
      <dsp:spPr>
        <a:xfrm>
          <a:off x="3655814" y="17603"/>
          <a:ext cx="320397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BÜGEM Test Merkezleri</a:t>
          </a:r>
          <a:endParaRPr lang="tr-TR" sz="1700" kern="1200" dirty="0"/>
        </a:p>
      </dsp:txBody>
      <dsp:txXfrm>
        <a:off x="3655814" y="17603"/>
        <a:ext cx="3203971" cy="489600"/>
      </dsp:txXfrm>
    </dsp:sp>
    <dsp:sp modelId="{645F86FE-9BC0-4766-9D08-2C4556F40CA3}">
      <dsp:nvSpPr>
        <dsp:cNvPr id="0" name=""/>
        <dsp:cNvSpPr/>
      </dsp:nvSpPr>
      <dsp:spPr>
        <a:xfrm>
          <a:off x="3655814" y="507203"/>
          <a:ext cx="3203971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Fidan Üretim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Fide Sertifikasyon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Tohumluk İhracat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Tarla Bitkisi Üretim Görevlisi</a:t>
          </a:r>
          <a:endParaRPr lang="tr-T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3655814" y="507203"/>
        <a:ext cx="3203971" cy="3826530"/>
      </dsp:txXfrm>
    </dsp:sp>
    <dsp:sp modelId="{10FD6708-BCB7-4A3B-BB9A-D57FFB01B9F6}">
      <dsp:nvSpPr>
        <dsp:cNvPr id="0" name=""/>
        <dsp:cNvSpPr/>
      </dsp:nvSpPr>
      <dsp:spPr>
        <a:xfrm>
          <a:off x="7308342" y="17603"/>
          <a:ext cx="3203971" cy="489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 smtClean="0"/>
            <a:t>Eğitim Merkezleri</a:t>
          </a:r>
          <a:endParaRPr lang="tr-TR" sz="1700" kern="1200" dirty="0"/>
        </a:p>
      </dsp:txBody>
      <dsp:txXfrm>
        <a:off x="7308342" y="17603"/>
        <a:ext cx="3203971" cy="489600"/>
      </dsp:txXfrm>
    </dsp:sp>
    <dsp:sp modelId="{F8FDFE92-CE70-4086-A1F3-D17582C159AD}">
      <dsp:nvSpPr>
        <dsp:cNvPr id="0" name=""/>
        <dsp:cNvSpPr/>
      </dsp:nvSpPr>
      <dsp:spPr>
        <a:xfrm>
          <a:off x="7308342" y="507203"/>
          <a:ext cx="3203971" cy="382653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El Sanatları Kurs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Grafik Tasarım Görevlisi</a:t>
          </a:r>
          <a:endParaRPr lang="tr-T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/>
            <a:t>Basım ve Dağıtım Görevlisi</a:t>
          </a:r>
          <a:endParaRPr lang="tr-TR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1600" kern="1200" dirty="0"/>
        </a:p>
      </dsp:txBody>
      <dsp:txXfrm>
        <a:off x="7308342" y="507203"/>
        <a:ext cx="3203971" cy="382653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35035-6D05-4124-97D7-650D3CD71DD3}">
      <dsp:nvSpPr>
        <dsp:cNvPr id="0" name=""/>
        <dsp:cNvSpPr/>
      </dsp:nvSpPr>
      <dsp:spPr>
        <a:xfrm rot="5400000">
          <a:off x="4469764" y="-1279300"/>
          <a:ext cx="2114550" cy="52019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Yöneticiler için ortak görev ve sorumluklar yazılmalı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Tüm personelin görev tanımında olan ortak görevler buraya alalım.</a:t>
          </a:r>
          <a:endParaRPr lang="tr-TR" sz="2600" kern="1200" dirty="0"/>
        </a:p>
      </dsp:txBody>
      <dsp:txXfrm rot="-5400000">
        <a:off x="2926079" y="367609"/>
        <a:ext cx="5098696" cy="1908102"/>
      </dsp:txXfrm>
    </dsp:sp>
    <dsp:sp modelId="{2C36E969-F198-418D-A949-C625B168B273}">
      <dsp:nvSpPr>
        <dsp:cNvPr id="0" name=""/>
        <dsp:cNvSpPr/>
      </dsp:nvSpPr>
      <dsp:spPr>
        <a:xfrm>
          <a:off x="0" y="66"/>
          <a:ext cx="2926080" cy="264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hlinkClick xmlns:r="http://schemas.openxmlformats.org/officeDocument/2006/relationships" r:id="rId1" action="ppaction://hlinkfile"/>
            </a:rPr>
            <a:t>Ortak Görev ve Sorumluluklar</a:t>
          </a:r>
          <a:endParaRPr lang="tr-TR" sz="3000" kern="1200" dirty="0"/>
        </a:p>
      </dsp:txBody>
      <dsp:txXfrm>
        <a:off x="129030" y="129096"/>
        <a:ext cx="2668020" cy="2385127"/>
      </dsp:txXfrm>
    </dsp:sp>
    <dsp:sp modelId="{57985C8A-7E86-4DAE-BC37-E0B7C184BA44}">
      <dsp:nvSpPr>
        <dsp:cNvPr id="0" name=""/>
        <dsp:cNvSpPr/>
      </dsp:nvSpPr>
      <dsp:spPr>
        <a:xfrm rot="5400000">
          <a:off x="4469764" y="1496047"/>
          <a:ext cx="2114550" cy="5201920"/>
        </a:xfrm>
        <a:prstGeom prst="round2SameRect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İş Unvanlarına Göre Yapalım</a:t>
          </a:r>
          <a:endParaRPr lang="tr-TR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600" kern="1200" dirty="0" smtClean="0"/>
            <a:t>İş Tanımları belli olduktan sonra </a:t>
          </a:r>
          <a:r>
            <a:rPr lang="tr-TR" sz="2600" kern="1200" dirty="0" smtClean="0">
              <a:hlinkClick xmlns:r="http://schemas.openxmlformats.org/officeDocument/2006/relationships" r:id="rId2" action="ppaction://hlinkfile"/>
            </a:rPr>
            <a:t>Görev Envanter Tablosu Doldurulmalı</a:t>
          </a:r>
          <a:endParaRPr lang="tr-TR" sz="2600" kern="1200" dirty="0"/>
        </a:p>
      </dsp:txBody>
      <dsp:txXfrm rot="-5400000">
        <a:off x="2926079" y="3142956"/>
        <a:ext cx="5098696" cy="1908102"/>
      </dsp:txXfrm>
    </dsp:sp>
    <dsp:sp modelId="{0BE4EB36-00AA-44DD-9E76-BD6AC1FF091F}">
      <dsp:nvSpPr>
        <dsp:cNvPr id="0" name=""/>
        <dsp:cNvSpPr/>
      </dsp:nvSpPr>
      <dsp:spPr>
        <a:xfrm>
          <a:off x="0" y="2775413"/>
          <a:ext cx="2926080" cy="26431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hlinkClick xmlns:r="http://schemas.openxmlformats.org/officeDocument/2006/relationships" r:id="rId3" action="ppaction://hlinkfile"/>
            </a:rPr>
            <a:t>İş Tanımı ve Gerekleri Belgeleri</a:t>
          </a:r>
          <a:endParaRPr lang="tr-TR" sz="3000" kern="1200" dirty="0" smtClean="0"/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accent6"/>
              </a:solidFill>
              <a:hlinkClick xmlns:r="http://schemas.openxmlformats.org/officeDocument/2006/relationships" r:id="rId4" action="ppaction://hlinkfile"/>
            </a:rPr>
            <a:t>ÖRNEK</a:t>
          </a:r>
          <a:endParaRPr lang="tr-TR" sz="3000" kern="1200" dirty="0">
            <a:solidFill>
              <a:schemeClr val="accent6"/>
            </a:solidFill>
          </a:endParaRPr>
        </a:p>
      </dsp:txBody>
      <dsp:txXfrm>
        <a:off x="129030" y="2904443"/>
        <a:ext cx="2668020" cy="238512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0986D-73D5-4F7D-8C67-EE7971D3A73F}">
      <dsp:nvSpPr>
        <dsp:cNvPr id="0" name=""/>
        <dsp:cNvSpPr/>
      </dsp:nvSpPr>
      <dsp:spPr>
        <a:xfrm>
          <a:off x="0" y="0"/>
          <a:ext cx="1149261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2B281-A508-4DF3-8D1E-DA000A5C648F}">
      <dsp:nvSpPr>
        <dsp:cNvPr id="0" name=""/>
        <dsp:cNvSpPr/>
      </dsp:nvSpPr>
      <dsp:spPr>
        <a:xfrm>
          <a:off x="0" y="0"/>
          <a:ext cx="3166153" cy="5153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900" b="1" kern="1200" dirty="0" smtClean="0">
            <a:solidFill>
              <a:schemeClr val="bg1"/>
            </a:solidFill>
          </a:endParaRPr>
        </a:p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dirty="0" smtClean="0">
              <a:solidFill>
                <a:schemeClr val="bg1"/>
              </a:solidFill>
            </a:rPr>
            <a:t>Birimimizde bazı görevler</a:t>
          </a:r>
          <a:r>
            <a:rPr lang="tr-TR" sz="2900" kern="1200" dirty="0" smtClean="0">
              <a:solidFill>
                <a:schemeClr val="bg1"/>
              </a:solidFill>
            </a:rPr>
            <a:t>; idarenin itibarı,   yolsuzluk riski,  gizli bilgilerin açığa çıkması   </a:t>
          </a:r>
          <a:r>
            <a:rPr lang="tr-TR" sz="2900" kern="1200" dirty="0" err="1" smtClean="0">
              <a:solidFill>
                <a:schemeClr val="bg1"/>
              </a:solidFill>
            </a:rPr>
            <a:t>v.b</a:t>
          </a:r>
          <a:r>
            <a:rPr lang="tr-TR" sz="2900" kern="1200" dirty="0" smtClean="0">
              <a:solidFill>
                <a:schemeClr val="bg1"/>
              </a:solidFill>
            </a:rPr>
            <a:t>.  nedenlerden dolayı diğer görevlerden ayrı değerlendirilmesi gerekmektedir. </a:t>
          </a:r>
          <a:endParaRPr lang="tr-TR" sz="2900" kern="1200" dirty="0">
            <a:solidFill>
              <a:schemeClr val="bg1"/>
            </a:solidFill>
          </a:endParaRPr>
        </a:p>
      </dsp:txBody>
      <dsp:txXfrm>
        <a:off x="0" y="0"/>
        <a:ext cx="3166153" cy="5153553"/>
      </dsp:txXfrm>
    </dsp:sp>
    <dsp:sp modelId="{6C9BB147-EF3A-4F59-AD5D-E742EB519A22}">
      <dsp:nvSpPr>
        <dsp:cNvPr id="0" name=""/>
        <dsp:cNvSpPr/>
      </dsp:nvSpPr>
      <dsp:spPr>
        <a:xfrm>
          <a:off x="3322212" y="80524"/>
          <a:ext cx="8167107" cy="161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Birimin temel işlevini etkin biçimde yerine getirmesini etkileyebilecek riskler içeren, </a:t>
          </a:r>
          <a:endParaRPr lang="tr-TR" sz="3000" kern="1200" dirty="0">
            <a:solidFill>
              <a:schemeClr val="bg1"/>
            </a:solidFill>
          </a:endParaRPr>
        </a:p>
      </dsp:txBody>
      <dsp:txXfrm>
        <a:off x="3322212" y="80524"/>
        <a:ext cx="8167107" cy="1610485"/>
      </dsp:txXfrm>
    </dsp:sp>
    <dsp:sp modelId="{35FA7B90-D3FB-474E-A7BB-428FAA180050}">
      <dsp:nvSpPr>
        <dsp:cNvPr id="0" name=""/>
        <dsp:cNvSpPr/>
      </dsp:nvSpPr>
      <dsp:spPr>
        <a:xfrm>
          <a:off x="3166153" y="1691009"/>
          <a:ext cx="8323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65D8AE-B8BE-46EF-B190-8D7D413BF9EA}">
      <dsp:nvSpPr>
        <dsp:cNvPr id="0" name=""/>
        <dsp:cNvSpPr/>
      </dsp:nvSpPr>
      <dsp:spPr>
        <a:xfrm>
          <a:off x="3322212" y="1771534"/>
          <a:ext cx="8167107" cy="161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Zamanında ve/veya doğru bir şekilde yerine getirilmesi halinde ise karar alma süreçlerini güçlendiren,</a:t>
          </a:r>
          <a:endParaRPr lang="tr-TR" sz="3000" kern="1200" dirty="0">
            <a:solidFill>
              <a:schemeClr val="bg1"/>
            </a:solidFill>
          </a:endParaRPr>
        </a:p>
      </dsp:txBody>
      <dsp:txXfrm>
        <a:off x="3322212" y="1771534"/>
        <a:ext cx="8167107" cy="1610485"/>
      </dsp:txXfrm>
    </dsp:sp>
    <dsp:sp modelId="{24C3AC7F-169C-4BDA-941F-06B7C783A199}">
      <dsp:nvSpPr>
        <dsp:cNvPr id="0" name=""/>
        <dsp:cNvSpPr/>
      </dsp:nvSpPr>
      <dsp:spPr>
        <a:xfrm>
          <a:off x="3166153" y="3382019"/>
          <a:ext cx="8323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21499-FB72-4900-8B06-D218F1A8C8D6}">
      <dsp:nvSpPr>
        <dsp:cNvPr id="0" name=""/>
        <dsp:cNvSpPr/>
      </dsp:nvSpPr>
      <dsp:spPr>
        <a:xfrm>
          <a:off x="3322212" y="3462544"/>
          <a:ext cx="8167107" cy="1610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Kaynakların etkin kullanımını sağlayan,</a:t>
          </a:r>
        </a:p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>
              <a:solidFill>
                <a:schemeClr val="bg1"/>
              </a:solidFill>
            </a:rPr>
            <a:t>Kritik  öneme sahip  sınırlı sayıdaki görevler </a:t>
          </a:r>
          <a:r>
            <a:rPr lang="tr-TR" sz="3000" kern="1200" dirty="0" smtClean="0">
              <a:solidFill>
                <a:srgbClr val="FF0000"/>
              </a:solidFill>
            </a:rPr>
            <a:t>HASSAS GÖREV </a:t>
          </a:r>
          <a:r>
            <a:rPr lang="tr-TR" sz="3000" kern="1200" dirty="0" smtClean="0">
              <a:solidFill>
                <a:schemeClr val="bg1"/>
              </a:solidFill>
            </a:rPr>
            <a:t>olarak tanımlanır </a:t>
          </a:r>
          <a:endParaRPr lang="tr-TR" sz="3000" kern="1200" dirty="0">
            <a:solidFill>
              <a:schemeClr val="bg1"/>
            </a:solidFill>
          </a:endParaRPr>
        </a:p>
      </dsp:txBody>
      <dsp:txXfrm>
        <a:off x="3322212" y="3462544"/>
        <a:ext cx="8167107" cy="1610485"/>
      </dsp:txXfrm>
    </dsp:sp>
    <dsp:sp modelId="{F57C7C9F-CBC4-402E-B250-E76D458419D9}">
      <dsp:nvSpPr>
        <dsp:cNvPr id="0" name=""/>
        <dsp:cNvSpPr/>
      </dsp:nvSpPr>
      <dsp:spPr>
        <a:xfrm>
          <a:off x="3166153" y="5073029"/>
          <a:ext cx="8323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E947E-BEA6-4F98-9AFE-2E22CB2DE624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50CF9-6AE2-462D-B795-CE65B57A951F}">
      <dsp:nvSpPr>
        <dsp:cNvPr id="0" name=""/>
        <dsp:cNvSpPr/>
      </dsp:nvSpPr>
      <dsp:spPr>
        <a:xfrm>
          <a:off x="350606" y="229141"/>
          <a:ext cx="10105268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Birden fazla personel çalıştırılmalı</a:t>
          </a:r>
          <a:endParaRPr lang="tr-TR" sz="2400" kern="1200" dirty="0"/>
        </a:p>
      </dsp:txBody>
      <dsp:txXfrm>
        <a:off x="350606" y="229141"/>
        <a:ext cx="10105268" cy="458108"/>
      </dsp:txXfrm>
    </dsp:sp>
    <dsp:sp modelId="{44D52B16-3A9A-4277-A3D9-019C42E98982}">
      <dsp:nvSpPr>
        <dsp:cNvPr id="0" name=""/>
        <dsp:cNvSpPr/>
      </dsp:nvSpPr>
      <dsp:spPr>
        <a:xfrm>
          <a:off x="64288" y="171877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5020A7-67A4-479C-8522-FCFEE47F0626}">
      <dsp:nvSpPr>
        <dsp:cNvPr id="0" name=""/>
        <dsp:cNvSpPr/>
      </dsp:nvSpPr>
      <dsp:spPr>
        <a:xfrm>
          <a:off x="727432" y="916217"/>
          <a:ext cx="9728442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Yetkilerin paylaştırılması</a:t>
          </a:r>
          <a:endParaRPr lang="tr-TR" sz="2400" kern="1200" dirty="0"/>
        </a:p>
      </dsp:txBody>
      <dsp:txXfrm>
        <a:off x="727432" y="916217"/>
        <a:ext cx="9728442" cy="458108"/>
      </dsp:txXfrm>
    </dsp:sp>
    <dsp:sp modelId="{6C8A0DDB-7897-45D5-AB41-5EC1F639F900}">
      <dsp:nvSpPr>
        <dsp:cNvPr id="0" name=""/>
        <dsp:cNvSpPr/>
      </dsp:nvSpPr>
      <dsp:spPr>
        <a:xfrm>
          <a:off x="441114" y="858954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46800F6-4F40-44A9-A16D-E8E8E75A8795}">
      <dsp:nvSpPr>
        <dsp:cNvPr id="0" name=""/>
        <dsp:cNvSpPr/>
      </dsp:nvSpPr>
      <dsp:spPr>
        <a:xfrm>
          <a:off x="899745" y="1603293"/>
          <a:ext cx="9556129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Alanda gerekli eğitimlerin alınarak  bunların  kayıt altına alınması</a:t>
          </a:r>
          <a:endParaRPr lang="tr-TR" sz="2400" kern="1200" dirty="0"/>
        </a:p>
      </dsp:txBody>
      <dsp:txXfrm>
        <a:off x="899745" y="1603293"/>
        <a:ext cx="9556129" cy="458108"/>
      </dsp:txXfrm>
    </dsp:sp>
    <dsp:sp modelId="{315F8244-A01F-4E04-BCEB-98099F346985}">
      <dsp:nvSpPr>
        <dsp:cNvPr id="0" name=""/>
        <dsp:cNvSpPr/>
      </dsp:nvSpPr>
      <dsp:spPr>
        <a:xfrm>
          <a:off x="613427" y="1546030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851F0D7-4E5D-409B-BA95-F085FE9BE6C5}">
      <dsp:nvSpPr>
        <dsp:cNvPr id="0" name=""/>
        <dsp:cNvSpPr/>
      </dsp:nvSpPr>
      <dsp:spPr>
        <a:xfrm>
          <a:off x="899745" y="2289935"/>
          <a:ext cx="9556129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İş sürekliliğinin sağlanması</a:t>
          </a:r>
          <a:endParaRPr lang="tr-TR" sz="2400" kern="1200" dirty="0"/>
        </a:p>
      </dsp:txBody>
      <dsp:txXfrm>
        <a:off x="899745" y="2289935"/>
        <a:ext cx="9556129" cy="458108"/>
      </dsp:txXfrm>
    </dsp:sp>
    <dsp:sp modelId="{0CCE229E-FE9F-4EDD-8D17-854370AB4F5D}">
      <dsp:nvSpPr>
        <dsp:cNvPr id="0" name=""/>
        <dsp:cNvSpPr/>
      </dsp:nvSpPr>
      <dsp:spPr>
        <a:xfrm>
          <a:off x="613427" y="2232671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0A3CB8-6C80-4558-B418-009DB2B736C3}">
      <dsp:nvSpPr>
        <dsp:cNvPr id="0" name=""/>
        <dsp:cNvSpPr/>
      </dsp:nvSpPr>
      <dsp:spPr>
        <a:xfrm>
          <a:off x="727432" y="2977011"/>
          <a:ext cx="9728442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Riskler tespit edilerek kontrol faaliyetleri belirlenmeli</a:t>
          </a:r>
          <a:endParaRPr lang="tr-TR" sz="2400" kern="1200" dirty="0"/>
        </a:p>
      </dsp:txBody>
      <dsp:txXfrm>
        <a:off x="727432" y="2977011"/>
        <a:ext cx="9728442" cy="458108"/>
      </dsp:txXfrm>
    </dsp:sp>
    <dsp:sp modelId="{22AAF5B0-66CB-4C0D-AA85-DDEACB98AF64}">
      <dsp:nvSpPr>
        <dsp:cNvPr id="0" name=""/>
        <dsp:cNvSpPr/>
      </dsp:nvSpPr>
      <dsp:spPr>
        <a:xfrm>
          <a:off x="441114" y="2919747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BE937C-7324-4B4D-AED3-9C47CC5395D1}">
      <dsp:nvSpPr>
        <dsp:cNvPr id="0" name=""/>
        <dsp:cNvSpPr/>
      </dsp:nvSpPr>
      <dsp:spPr>
        <a:xfrm>
          <a:off x="350606" y="3664087"/>
          <a:ext cx="10105268" cy="458108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362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/>
            <a:t>Personel rotasyonu</a:t>
          </a:r>
          <a:endParaRPr lang="tr-TR" sz="2400" kern="1200" dirty="0"/>
        </a:p>
      </dsp:txBody>
      <dsp:txXfrm>
        <a:off x="350606" y="3664087"/>
        <a:ext cx="10105268" cy="458108"/>
      </dsp:txXfrm>
    </dsp:sp>
    <dsp:sp modelId="{4531F3D8-F3DB-46EC-A486-54D51B3E9C80}">
      <dsp:nvSpPr>
        <dsp:cNvPr id="0" name=""/>
        <dsp:cNvSpPr/>
      </dsp:nvSpPr>
      <dsp:spPr>
        <a:xfrm>
          <a:off x="64288" y="3606824"/>
          <a:ext cx="572636" cy="57263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BAA2C0-F104-4183-9845-ECA051CC6079}">
      <dsp:nvSpPr>
        <dsp:cNvPr id="0" name=""/>
        <dsp:cNvSpPr/>
      </dsp:nvSpPr>
      <dsp:spPr>
        <a:xfrm>
          <a:off x="0" y="67274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Muayene Kabul İşlemleri/Komisyon Üyeleri</a:t>
          </a:r>
          <a:endParaRPr lang="tr-TR" sz="2000" kern="1200" dirty="0"/>
        </a:p>
      </dsp:txBody>
      <dsp:txXfrm>
        <a:off x="24213" y="91487"/>
        <a:ext cx="8181174" cy="447580"/>
      </dsp:txXfrm>
    </dsp:sp>
    <dsp:sp modelId="{C4A499CC-4568-4BB5-AA4E-E8A1B41B056C}">
      <dsp:nvSpPr>
        <dsp:cNvPr id="0" name=""/>
        <dsp:cNvSpPr/>
      </dsp:nvSpPr>
      <dsp:spPr>
        <a:xfrm>
          <a:off x="0" y="623760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Denetim İşleri/Denetim Görevlisi</a:t>
          </a:r>
          <a:endParaRPr lang="tr-TR" sz="2100" kern="1200" dirty="0"/>
        </a:p>
      </dsp:txBody>
      <dsp:txXfrm>
        <a:off x="24213" y="647973"/>
        <a:ext cx="8181174" cy="447580"/>
      </dsp:txXfrm>
    </dsp:sp>
    <dsp:sp modelId="{26BC9FAB-FFD0-4D4C-9B6A-7CC68FD3E803}">
      <dsp:nvSpPr>
        <dsp:cNvPr id="0" name=""/>
        <dsp:cNvSpPr/>
      </dsp:nvSpPr>
      <dsp:spPr>
        <a:xfrm>
          <a:off x="0" y="1180247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Destekleme İşleri/Destekleme Görevlisi</a:t>
          </a:r>
          <a:endParaRPr lang="tr-TR" sz="2100" kern="1200" dirty="0"/>
        </a:p>
      </dsp:txBody>
      <dsp:txXfrm>
        <a:off x="24213" y="1204460"/>
        <a:ext cx="8181174" cy="447580"/>
      </dsp:txXfrm>
    </dsp:sp>
    <dsp:sp modelId="{A9A2FA12-49D6-4462-9DA6-B4F3F43D7743}">
      <dsp:nvSpPr>
        <dsp:cNvPr id="0" name=""/>
        <dsp:cNvSpPr/>
      </dsp:nvSpPr>
      <dsp:spPr>
        <a:xfrm>
          <a:off x="0" y="1736734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Çiftçi Kayıt İşlemleri/ÇKS Görevlisi</a:t>
          </a:r>
          <a:endParaRPr lang="tr-TR" sz="2100" kern="1200" dirty="0"/>
        </a:p>
      </dsp:txBody>
      <dsp:txXfrm>
        <a:off x="24213" y="1760947"/>
        <a:ext cx="8181174" cy="447580"/>
      </dsp:txXfrm>
    </dsp:sp>
    <dsp:sp modelId="{107D2A96-AF93-4899-84AB-14A4BFA9D3C6}">
      <dsp:nvSpPr>
        <dsp:cNvPr id="0" name=""/>
        <dsp:cNvSpPr/>
      </dsp:nvSpPr>
      <dsp:spPr>
        <a:xfrm>
          <a:off x="0" y="2293221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Mal ve Hizmet Alımı/Satınalma Görevlisi</a:t>
          </a:r>
          <a:endParaRPr lang="tr-TR" sz="2100" kern="1200" dirty="0"/>
        </a:p>
      </dsp:txBody>
      <dsp:txXfrm>
        <a:off x="24213" y="2317434"/>
        <a:ext cx="8181174" cy="447580"/>
      </dsp:txXfrm>
    </dsp:sp>
    <dsp:sp modelId="{4474AB2A-EC09-4CD6-BE17-A45ABA195617}">
      <dsp:nvSpPr>
        <dsp:cNvPr id="0" name=""/>
        <dsp:cNvSpPr/>
      </dsp:nvSpPr>
      <dsp:spPr>
        <a:xfrm>
          <a:off x="0" y="2849708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Bütçenin Hazırlanması ve uygulanması/Bütçe Görevlisi</a:t>
          </a:r>
          <a:endParaRPr lang="tr-TR" sz="2100" kern="1200" dirty="0"/>
        </a:p>
      </dsp:txBody>
      <dsp:txXfrm>
        <a:off x="24213" y="2873921"/>
        <a:ext cx="8181174" cy="447580"/>
      </dsp:txXfrm>
    </dsp:sp>
    <dsp:sp modelId="{244304A5-C08F-4EB9-A5A8-DD62514C643D}">
      <dsp:nvSpPr>
        <dsp:cNvPr id="0" name=""/>
        <dsp:cNvSpPr/>
      </dsp:nvSpPr>
      <dsp:spPr>
        <a:xfrm>
          <a:off x="0" y="3406195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Stratejik Plan-performans programı/plan program görevlisi</a:t>
          </a:r>
          <a:endParaRPr lang="tr-TR" sz="2100" kern="1200" dirty="0"/>
        </a:p>
      </dsp:txBody>
      <dsp:txXfrm>
        <a:off x="24213" y="3430408"/>
        <a:ext cx="8181174" cy="447580"/>
      </dsp:txXfrm>
    </dsp:sp>
    <dsp:sp modelId="{7BDB30D6-4FA5-49A8-B6FF-AC2E40DFE360}">
      <dsp:nvSpPr>
        <dsp:cNvPr id="0" name=""/>
        <dsp:cNvSpPr/>
      </dsp:nvSpPr>
      <dsp:spPr>
        <a:xfrm>
          <a:off x="0" y="3962682"/>
          <a:ext cx="8229600" cy="496006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smtClean="0"/>
            <a:t>Bilgi İşlem Güvenlik işleri/Bilgi İşlem Görevlisi(IT Görevlisi)</a:t>
          </a:r>
          <a:endParaRPr lang="tr-TR" sz="2100" kern="1200" dirty="0"/>
        </a:p>
      </dsp:txBody>
      <dsp:txXfrm>
        <a:off x="24213" y="3986895"/>
        <a:ext cx="8181174" cy="4475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58BA-17AB-4C83-BAC6-3877D7A97B05}">
      <dsp:nvSpPr>
        <dsp:cNvPr id="0" name=""/>
        <dsp:cNvSpPr/>
      </dsp:nvSpPr>
      <dsp:spPr>
        <a:xfrm>
          <a:off x="0" y="125124"/>
          <a:ext cx="3291857" cy="19751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Kontrol Stratejileri ve Yöntemleri </a:t>
          </a:r>
          <a:endParaRPr lang="tr-TR" sz="2800" kern="1200"/>
        </a:p>
      </dsp:txBody>
      <dsp:txXfrm>
        <a:off x="0" y="125124"/>
        <a:ext cx="3291857" cy="1975114"/>
      </dsp:txXfrm>
    </dsp:sp>
    <dsp:sp modelId="{CA22BF47-D17E-4FBF-A7E4-9C2842CADC0C}">
      <dsp:nvSpPr>
        <dsp:cNvPr id="0" name=""/>
        <dsp:cNvSpPr/>
      </dsp:nvSpPr>
      <dsp:spPr>
        <a:xfrm>
          <a:off x="3621043" y="125124"/>
          <a:ext cx="3291857" cy="1975114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Prosedürlerin Belirlenmesi ve Değerlendirilmesi</a:t>
          </a:r>
          <a:endParaRPr lang="tr-TR" sz="2800" kern="1200" dirty="0"/>
        </a:p>
      </dsp:txBody>
      <dsp:txXfrm>
        <a:off x="3621043" y="125124"/>
        <a:ext cx="3291857" cy="1975114"/>
      </dsp:txXfrm>
    </dsp:sp>
    <dsp:sp modelId="{74BA4849-A665-418C-8CAC-60E4C27096A7}">
      <dsp:nvSpPr>
        <dsp:cNvPr id="0" name=""/>
        <dsp:cNvSpPr/>
      </dsp:nvSpPr>
      <dsp:spPr>
        <a:xfrm>
          <a:off x="7242087" y="125124"/>
          <a:ext cx="3291857" cy="1975114"/>
        </a:xfrm>
        <a:prstGeom prst="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Hiyerarşik Kontroller</a:t>
          </a:r>
          <a:endParaRPr lang="tr-TR" sz="2800" kern="1200" dirty="0"/>
        </a:p>
      </dsp:txBody>
      <dsp:txXfrm>
        <a:off x="7242087" y="125124"/>
        <a:ext cx="3291857" cy="1975114"/>
      </dsp:txXfrm>
    </dsp:sp>
    <dsp:sp modelId="{B07CF50B-2BA4-46E9-B6EA-2C5877DA08E5}">
      <dsp:nvSpPr>
        <dsp:cNvPr id="0" name=""/>
        <dsp:cNvSpPr/>
      </dsp:nvSpPr>
      <dsp:spPr>
        <a:xfrm>
          <a:off x="0" y="2429424"/>
          <a:ext cx="3291857" cy="1975114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Görevler Ayrılığı</a:t>
          </a:r>
          <a:endParaRPr lang="tr-TR" sz="2800" kern="1200"/>
        </a:p>
      </dsp:txBody>
      <dsp:txXfrm>
        <a:off x="0" y="2429424"/>
        <a:ext cx="3291857" cy="1975114"/>
      </dsp:txXfrm>
    </dsp:sp>
    <dsp:sp modelId="{EDD3E946-FCCB-4E0A-A724-B513E9BF3E32}">
      <dsp:nvSpPr>
        <dsp:cNvPr id="0" name=""/>
        <dsp:cNvSpPr/>
      </dsp:nvSpPr>
      <dsp:spPr>
        <a:xfrm>
          <a:off x="3621043" y="2429424"/>
          <a:ext cx="3291857" cy="1975114"/>
        </a:xfrm>
        <a:prstGeom prst="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Faaliyetlerin Sürekliliği</a:t>
          </a:r>
          <a:endParaRPr lang="tr-TR" sz="2800" kern="1200" dirty="0"/>
        </a:p>
      </dsp:txBody>
      <dsp:txXfrm>
        <a:off x="3621043" y="2429424"/>
        <a:ext cx="3291857" cy="1975114"/>
      </dsp:txXfrm>
    </dsp:sp>
    <dsp:sp modelId="{CCAB07AE-0D4D-4033-A487-B0701395E77C}">
      <dsp:nvSpPr>
        <dsp:cNvPr id="0" name=""/>
        <dsp:cNvSpPr/>
      </dsp:nvSpPr>
      <dsp:spPr>
        <a:xfrm>
          <a:off x="7242087" y="2429424"/>
          <a:ext cx="3291857" cy="1975114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altLang="tr-TR" sz="2800" b="1" kern="1200" smtClean="0"/>
            <a:t>Bilgi Sistemleri Kontrolleri</a:t>
          </a:r>
          <a:endParaRPr lang="tr-TR" altLang="tr-TR" sz="2800" b="1" kern="1200" dirty="0"/>
        </a:p>
      </dsp:txBody>
      <dsp:txXfrm>
        <a:off x="7242087" y="2429424"/>
        <a:ext cx="3291857" cy="19751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37A58-F20A-4BAD-8B65-8EE59B8EF0FB}">
      <dsp:nvSpPr>
        <dsp:cNvPr id="0" name=""/>
        <dsp:cNvSpPr/>
      </dsp:nvSpPr>
      <dsp:spPr>
        <a:xfrm>
          <a:off x="0" y="0"/>
          <a:ext cx="11439503" cy="485363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Riskleri yönetmek ve kurumun hedeflerini gerçekleştirmek üzere uygulamaya konulan politikalar ve prosedürlerdir </a:t>
          </a:r>
          <a:r>
            <a:rPr lang="tr-TR" sz="3600" kern="1200" dirty="0" smtClean="0"/>
            <a:t>.</a:t>
          </a:r>
          <a:endParaRPr lang="tr-TR" sz="3600" kern="1200" dirty="0"/>
        </a:p>
      </dsp:txBody>
      <dsp:txXfrm>
        <a:off x="0" y="0"/>
        <a:ext cx="11439503" cy="1456089"/>
      </dsp:txXfrm>
    </dsp:sp>
    <dsp:sp modelId="{281285FE-A733-408A-AC7D-BD9EA8834FCE}">
      <dsp:nvSpPr>
        <dsp:cNvPr id="0" name=""/>
        <dsp:cNvSpPr/>
      </dsp:nvSpPr>
      <dsp:spPr>
        <a:xfrm>
          <a:off x="1143950" y="1456089"/>
          <a:ext cx="9151602" cy="31548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Etkin olmaları için, </a:t>
          </a:r>
          <a:endParaRPr lang="tr-TR" sz="18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Kontrol faaliyetlerinin amaca uygun olması,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Anlaşılabilir ve doğrudan riskle ilgili olması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Planlandığı şekilde uygulanabilmesi,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Maliyetlerinin makul olması, </a:t>
          </a:r>
          <a:endParaRPr lang="tr-TR" sz="2400" kern="1200" dirty="0"/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kern="1200" dirty="0" smtClean="0"/>
            <a:t>Hedeflerle doğrudan bağlantılı olması gerekir. </a:t>
          </a:r>
          <a:endParaRPr lang="tr-TR" sz="2400" kern="1200" dirty="0"/>
        </a:p>
      </dsp:txBody>
      <dsp:txXfrm>
        <a:off x="1236353" y="1548492"/>
        <a:ext cx="8966796" cy="2970053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541C4-ED21-49CB-A4E1-DD16E015BEDE}">
      <dsp:nvSpPr>
        <dsp:cNvPr id="0" name=""/>
        <dsp:cNvSpPr/>
      </dsp:nvSpPr>
      <dsp:spPr>
        <a:xfrm>
          <a:off x="2957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>
              <a:solidFill>
                <a:schemeClr val="tx1"/>
              </a:solidFill>
            </a:rPr>
            <a:t>ÖNLEYİCİ KONTROLLER  </a:t>
          </a:r>
          <a:r>
            <a:rPr lang="tr-TR" sz="2000" b="0" kern="1200" dirty="0" smtClean="0"/>
            <a:t>Risklerin olma olasılığını azaltıp makul seviyede tutulmasına yönelik tedbirleri içerir</a:t>
          </a:r>
          <a:endParaRPr lang="tr-TR" sz="2000" b="0" kern="1200" dirty="0"/>
        </a:p>
      </dsp:txBody>
      <dsp:txXfrm>
        <a:off x="2957" y="0"/>
        <a:ext cx="2901694" cy="1904474"/>
      </dsp:txXfrm>
    </dsp:sp>
    <dsp:sp modelId="{CC99A511-D2AB-4240-AB24-11998F3BD55C}">
      <dsp:nvSpPr>
        <dsp:cNvPr id="0" name=""/>
        <dsp:cNvSpPr/>
      </dsp:nvSpPr>
      <dsp:spPr>
        <a:xfrm>
          <a:off x="293126" y="1906334"/>
          <a:ext cx="2321355" cy="191408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Görevler Ayrılığı.</a:t>
          </a:r>
          <a:endParaRPr lang="tr-TR" sz="1600" kern="1200" dirty="0"/>
        </a:p>
      </dsp:txBody>
      <dsp:txXfrm>
        <a:off x="349188" y="1962396"/>
        <a:ext cx="2209231" cy="1801959"/>
      </dsp:txXfrm>
    </dsp:sp>
    <dsp:sp modelId="{BD1E022D-7DB5-4429-9B53-3220791A3821}">
      <dsp:nvSpPr>
        <dsp:cNvPr id="0" name=""/>
        <dsp:cNvSpPr/>
      </dsp:nvSpPr>
      <dsp:spPr>
        <a:xfrm>
          <a:off x="293126" y="4114892"/>
          <a:ext cx="2321355" cy="191408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Örneğin; bir satın alma işleminde talep eden, araştırma yapan, kontrol eden, teslim alan aynı kişi ya da kişiler olamaz.</a:t>
          </a:r>
          <a:endParaRPr lang="tr-TR" sz="1600" kern="1200" dirty="0"/>
        </a:p>
      </dsp:txBody>
      <dsp:txXfrm>
        <a:off x="349188" y="4170954"/>
        <a:ext cx="2209231" cy="1801959"/>
      </dsp:txXfrm>
    </dsp:sp>
    <dsp:sp modelId="{AAABB2A8-822B-40C7-8D6E-96449BFBC026}">
      <dsp:nvSpPr>
        <dsp:cNvPr id="0" name=""/>
        <dsp:cNvSpPr/>
      </dsp:nvSpPr>
      <dsp:spPr>
        <a:xfrm>
          <a:off x="3122278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YÖNLENDİRİCİ KONTROLLER   </a:t>
          </a:r>
          <a:r>
            <a:rPr lang="tr-TR" sz="1800" kern="1200" dirty="0" smtClean="0"/>
            <a:t>Riskleri; bilgilendirme, koruma, eğitim verme gibi önlemlerle kontrol altına alma yöntemleridir.</a:t>
          </a:r>
          <a:endParaRPr lang="tr-TR" sz="1800" kern="1200" dirty="0"/>
        </a:p>
      </dsp:txBody>
      <dsp:txXfrm>
        <a:off x="3122278" y="0"/>
        <a:ext cx="2901694" cy="1904474"/>
      </dsp:txXfrm>
    </dsp:sp>
    <dsp:sp modelId="{0C41C547-6AB3-44CA-8F9B-9062EFD6060D}">
      <dsp:nvSpPr>
        <dsp:cNvPr id="0" name=""/>
        <dsp:cNvSpPr/>
      </dsp:nvSpPr>
      <dsp:spPr>
        <a:xfrm>
          <a:off x="3412447" y="1906334"/>
          <a:ext cx="2321355" cy="19140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Riskleri azaltacak önemli prosedürlerin belirlenmesi ve personele duyurulması</a:t>
          </a:r>
          <a:endParaRPr lang="tr-TR" sz="1600" kern="1200" dirty="0"/>
        </a:p>
      </dsp:txBody>
      <dsp:txXfrm>
        <a:off x="3468509" y="1962396"/>
        <a:ext cx="2209231" cy="1801959"/>
      </dsp:txXfrm>
    </dsp:sp>
    <dsp:sp modelId="{CE528C5C-82CD-44B1-A543-BA041244576C}">
      <dsp:nvSpPr>
        <dsp:cNvPr id="0" name=""/>
        <dsp:cNvSpPr/>
      </dsp:nvSpPr>
      <dsp:spPr>
        <a:xfrm>
          <a:off x="3412447" y="4114892"/>
          <a:ext cx="2321355" cy="19140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Her bir çalışanın görev tanımlarının bildirilmesi </a:t>
          </a:r>
          <a:endParaRPr lang="tr-TR" sz="1600" kern="1200" dirty="0"/>
        </a:p>
      </dsp:txBody>
      <dsp:txXfrm>
        <a:off x="3468509" y="4170954"/>
        <a:ext cx="2209231" cy="1801959"/>
      </dsp:txXfrm>
    </dsp:sp>
    <dsp:sp modelId="{EF9F2F56-4A0B-42BF-89CF-EE9BB46D5E70}">
      <dsp:nvSpPr>
        <dsp:cNvPr id="0" name=""/>
        <dsp:cNvSpPr/>
      </dsp:nvSpPr>
      <dsp:spPr>
        <a:xfrm>
          <a:off x="6241599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TESPİT EDİCİ KONTROLLER  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 gerçekleştikten sonra oluşan zararın ne olduğunun tespiti amacıyla yapılan kontrollerdir.</a:t>
          </a:r>
          <a:endParaRPr lang="tr-TR" sz="1800" kern="1200" dirty="0"/>
        </a:p>
      </dsp:txBody>
      <dsp:txXfrm>
        <a:off x="6241599" y="0"/>
        <a:ext cx="2901694" cy="1904474"/>
      </dsp:txXfrm>
    </dsp:sp>
    <dsp:sp modelId="{BD14DE7C-2943-476D-8B28-6A948A7986C5}">
      <dsp:nvSpPr>
        <dsp:cNvPr id="0" name=""/>
        <dsp:cNvSpPr/>
      </dsp:nvSpPr>
      <dsp:spPr>
        <a:xfrm>
          <a:off x="6531768" y="1904629"/>
          <a:ext cx="2321355" cy="92480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Dönemsel ya da gerekli görülmesi durumunda yapılan sayımlar</a:t>
          </a:r>
          <a:endParaRPr lang="tr-TR" sz="1600" kern="1200" dirty="0"/>
        </a:p>
      </dsp:txBody>
      <dsp:txXfrm>
        <a:off x="6558855" y="1931716"/>
        <a:ext cx="2267181" cy="870630"/>
      </dsp:txXfrm>
    </dsp:sp>
    <dsp:sp modelId="{8C320999-4408-4652-9FDC-ED0ABBC191ED}">
      <dsp:nvSpPr>
        <dsp:cNvPr id="0" name=""/>
        <dsp:cNvSpPr/>
      </dsp:nvSpPr>
      <dsp:spPr>
        <a:xfrm>
          <a:off x="6531768" y="2971711"/>
          <a:ext cx="2321355" cy="924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Yapılan bir ödeme ya da ihale ile ilgili uygunluk kontrolleri</a:t>
          </a:r>
          <a:endParaRPr lang="tr-TR" sz="1600" kern="1200"/>
        </a:p>
      </dsp:txBody>
      <dsp:txXfrm>
        <a:off x="6558855" y="2998798"/>
        <a:ext cx="2267181" cy="870630"/>
      </dsp:txXfrm>
    </dsp:sp>
    <dsp:sp modelId="{F8268577-8CE1-42DA-B1A9-BA6FD0B47ED0}">
      <dsp:nvSpPr>
        <dsp:cNvPr id="0" name=""/>
        <dsp:cNvSpPr/>
      </dsp:nvSpPr>
      <dsp:spPr>
        <a:xfrm>
          <a:off x="6531768" y="4038793"/>
          <a:ext cx="2321355" cy="924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Gelir gider durumunun karşılaştırılması</a:t>
          </a:r>
          <a:endParaRPr lang="tr-TR" sz="1600" kern="1200" dirty="0"/>
        </a:p>
      </dsp:txBody>
      <dsp:txXfrm>
        <a:off x="6558855" y="4065880"/>
        <a:ext cx="2267181" cy="870630"/>
      </dsp:txXfrm>
    </dsp:sp>
    <dsp:sp modelId="{584E227E-A3FF-4941-8F09-2D3EC273D715}">
      <dsp:nvSpPr>
        <dsp:cNvPr id="0" name=""/>
        <dsp:cNvSpPr/>
      </dsp:nvSpPr>
      <dsp:spPr>
        <a:xfrm>
          <a:off x="6531768" y="5105876"/>
          <a:ext cx="2321355" cy="92480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İç ve dış denetim raporlar</a:t>
          </a:r>
          <a:endParaRPr lang="tr-TR" sz="1600" kern="1200"/>
        </a:p>
      </dsp:txBody>
      <dsp:txXfrm>
        <a:off x="6558855" y="5132963"/>
        <a:ext cx="2267181" cy="870630"/>
      </dsp:txXfrm>
    </dsp:sp>
    <dsp:sp modelId="{511FD842-AAE9-4043-8BDF-1FCD8307B3D6}">
      <dsp:nvSpPr>
        <dsp:cNvPr id="0" name=""/>
        <dsp:cNvSpPr/>
      </dsp:nvSpPr>
      <dsp:spPr>
        <a:xfrm>
          <a:off x="9290293" y="0"/>
          <a:ext cx="2901694" cy="634824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solidFill>
                <a:schemeClr val="tx1"/>
              </a:solidFill>
            </a:rPr>
            <a:t>DÜZELTİCİ KONTROLLER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Risk gerçekleştikten sonra, zararı düzeltmeye yönelik kontrollerdir</a:t>
          </a:r>
          <a:endParaRPr lang="tr-TR" sz="1800" kern="1200" dirty="0"/>
        </a:p>
      </dsp:txBody>
      <dsp:txXfrm>
        <a:off x="9290293" y="0"/>
        <a:ext cx="2901694" cy="1904474"/>
      </dsp:txXfrm>
    </dsp:sp>
    <dsp:sp modelId="{DA5F2C2D-85A4-42BA-9E97-CABF284D227A}">
      <dsp:nvSpPr>
        <dsp:cNvPr id="0" name=""/>
        <dsp:cNvSpPr/>
      </dsp:nvSpPr>
      <dsp:spPr>
        <a:xfrm>
          <a:off x="9651090" y="1905016"/>
          <a:ext cx="2321355" cy="124717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Tespit edilen kayıp ve zararı geri almak </a:t>
          </a:r>
          <a:endParaRPr lang="tr-TR" sz="1600" kern="1200"/>
        </a:p>
      </dsp:txBody>
      <dsp:txXfrm>
        <a:off x="9687619" y="1941545"/>
        <a:ext cx="2248297" cy="1174118"/>
      </dsp:txXfrm>
    </dsp:sp>
    <dsp:sp modelId="{44BC861B-45EE-4BCD-982B-3F67B7AF8285}">
      <dsp:nvSpPr>
        <dsp:cNvPr id="0" name=""/>
        <dsp:cNvSpPr/>
      </dsp:nvSpPr>
      <dsp:spPr>
        <a:xfrm>
          <a:off x="9651090" y="3344066"/>
          <a:ext cx="2321355" cy="124717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İş tanımlarını ve örgüt yapısını yenilemek </a:t>
          </a:r>
          <a:endParaRPr lang="tr-TR" sz="1600" kern="1200"/>
        </a:p>
      </dsp:txBody>
      <dsp:txXfrm>
        <a:off x="9687619" y="3380595"/>
        <a:ext cx="2248297" cy="1174118"/>
      </dsp:txXfrm>
    </dsp:sp>
    <dsp:sp modelId="{45AAA892-E3E9-4720-8E21-529BD40B5FA9}">
      <dsp:nvSpPr>
        <dsp:cNvPr id="0" name=""/>
        <dsp:cNvSpPr/>
      </dsp:nvSpPr>
      <dsp:spPr>
        <a:xfrm>
          <a:off x="9651090" y="4783116"/>
          <a:ext cx="2321355" cy="12471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smtClean="0"/>
            <a:t>Prosedürler, süreçler ve diğer yazılı dokümanlarda belirlenen eksiklikleri gidermek </a:t>
          </a:r>
          <a:endParaRPr lang="tr-TR" sz="1600" kern="1200"/>
        </a:p>
      </dsp:txBody>
      <dsp:txXfrm>
        <a:off x="9687619" y="4819645"/>
        <a:ext cx="2248297" cy="11741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BF914-5363-4F9D-AD73-5EC92D6C76EE}">
      <dsp:nvSpPr>
        <dsp:cNvPr id="0" name=""/>
        <dsp:cNvSpPr/>
      </dsp:nvSpPr>
      <dsp:spPr>
        <a:xfrm>
          <a:off x="0" y="39220"/>
          <a:ext cx="6409112" cy="2736000"/>
        </a:xfrm>
        <a:prstGeom prst="right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72E09-38E6-4237-8FEC-4652B183E018}">
      <dsp:nvSpPr>
        <dsp:cNvPr id="0" name=""/>
        <dsp:cNvSpPr/>
      </dsp:nvSpPr>
      <dsp:spPr>
        <a:xfrm>
          <a:off x="5167346" y="703610"/>
          <a:ext cx="600854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800" kern="1200"/>
        </a:p>
      </dsp:txBody>
      <dsp:txXfrm>
        <a:off x="5167346" y="703610"/>
        <a:ext cx="600854" cy="1368000"/>
      </dsp:txXfrm>
    </dsp:sp>
    <dsp:sp modelId="{294A1C91-ADC8-47D7-9A6D-C4583615B23F}">
      <dsp:nvSpPr>
        <dsp:cNvPr id="0" name=""/>
        <dsp:cNvSpPr/>
      </dsp:nvSpPr>
      <dsp:spPr>
        <a:xfrm>
          <a:off x="3828216" y="703610"/>
          <a:ext cx="1218959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RİSK YÖNETİMİ</a:t>
          </a:r>
          <a:endParaRPr lang="tr-TR" sz="2000" kern="1200" dirty="0"/>
        </a:p>
      </dsp:txBody>
      <dsp:txXfrm>
        <a:off x="3828216" y="703610"/>
        <a:ext cx="1218959" cy="1368000"/>
      </dsp:txXfrm>
    </dsp:sp>
    <dsp:sp modelId="{5BA5360B-8AFB-4ACA-9E7F-310F2095AF8E}">
      <dsp:nvSpPr>
        <dsp:cNvPr id="0" name=""/>
        <dsp:cNvSpPr/>
      </dsp:nvSpPr>
      <dsp:spPr>
        <a:xfrm>
          <a:off x="1907117" y="712413"/>
          <a:ext cx="1397046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SÜREÇ YÖNETİMİ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300" kern="1200" dirty="0"/>
        </a:p>
      </dsp:txBody>
      <dsp:txXfrm>
        <a:off x="1907117" y="712413"/>
        <a:ext cx="1397046" cy="1368000"/>
      </dsp:txXfrm>
    </dsp:sp>
    <dsp:sp modelId="{AE7C353E-0589-471A-B980-31E3330187AA}">
      <dsp:nvSpPr>
        <dsp:cNvPr id="0" name=""/>
        <dsp:cNvSpPr/>
      </dsp:nvSpPr>
      <dsp:spPr>
        <a:xfrm>
          <a:off x="1589974" y="703610"/>
          <a:ext cx="600854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86080" rIns="0" bIns="3860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3800" kern="1200" dirty="0"/>
        </a:p>
      </dsp:txBody>
      <dsp:txXfrm>
        <a:off x="1589974" y="703610"/>
        <a:ext cx="600854" cy="1368000"/>
      </dsp:txXfrm>
    </dsp:sp>
    <dsp:sp modelId="{4F784FB7-5E7D-44F1-8A53-725164B5F337}">
      <dsp:nvSpPr>
        <dsp:cNvPr id="0" name=""/>
        <dsp:cNvSpPr/>
      </dsp:nvSpPr>
      <dsp:spPr>
        <a:xfrm>
          <a:off x="513514" y="703610"/>
          <a:ext cx="956289" cy="136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0" rIns="0" bIns="203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UYUM EYLEM PLANI</a:t>
          </a:r>
          <a:endParaRPr lang="tr-TR" sz="2000" kern="1200" dirty="0"/>
        </a:p>
      </dsp:txBody>
      <dsp:txXfrm>
        <a:off x="513514" y="703610"/>
        <a:ext cx="956289" cy="1368000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023E2-D215-45EF-B7D9-131FBC6577C0}">
      <dsp:nvSpPr>
        <dsp:cNvPr id="0" name=""/>
        <dsp:cNvSpPr/>
      </dsp:nvSpPr>
      <dsp:spPr>
        <a:xfrm>
          <a:off x="3881" y="307"/>
          <a:ext cx="10507836" cy="1407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700" kern="1200" dirty="0" smtClean="0"/>
            <a:t>İç Kontrol Sisteminin İzlenmesi;</a:t>
          </a:r>
          <a:endParaRPr lang="tr-TR" sz="5700" kern="1200" dirty="0"/>
        </a:p>
      </dsp:txBody>
      <dsp:txXfrm>
        <a:off x="45115" y="41541"/>
        <a:ext cx="10425368" cy="1325356"/>
      </dsp:txXfrm>
    </dsp:sp>
    <dsp:sp modelId="{A5BEAE13-90F4-49F7-AE96-165C9CF90086}">
      <dsp:nvSpPr>
        <dsp:cNvPr id="0" name=""/>
        <dsp:cNvSpPr/>
      </dsp:nvSpPr>
      <dsp:spPr>
        <a:xfrm>
          <a:off x="3881" y="1758925"/>
          <a:ext cx="5042148" cy="2592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err="1" smtClean="0"/>
            <a:t>UEP’nın</a:t>
          </a:r>
          <a:r>
            <a:rPr lang="tr-TR" sz="5000" kern="1200" dirty="0" smtClean="0"/>
            <a:t> İzlenmesi</a:t>
          </a:r>
          <a:endParaRPr lang="tr-TR" sz="5000" kern="1200" dirty="0"/>
        </a:p>
      </dsp:txBody>
      <dsp:txXfrm>
        <a:off x="79801" y="1834845"/>
        <a:ext cx="4890308" cy="2440265"/>
      </dsp:txXfrm>
    </dsp:sp>
    <dsp:sp modelId="{68CA551D-D8A6-44E5-B372-1C975243BD0E}">
      <dsp:nvSpPr>
        <dsp:cNvPr id="0" name=""/>
        <dsp:cNvSpPr/>
      </dsp:nvSpPr>
      <dsp:spPr>
        <a:xfrm>
          <a:off x="5469570" y="1758925"/>
          <a:ext cx="5042148" cy="25921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000" kern="1200" dirty="0" smtClean="0"/>
            <a:t>Sistemin Uygulanmasının İzlenmesi</a:t>
          </a:r>
          <a:endParaRPr lang="tr-TR" sz="5000" kern="1200" dirty="0"/>
        </a:p>
      </dsp:txBody>
      <dsp:txXfrm>
        <a:off x="5545490" y="1834845"/>
        <a:ext cx="4890308" cy="2440265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642A2A-0977-445D-BF43-A0711AAABB90}">
      <dsp:nvSpPr>
        <dsp:cNvPr id="0" name=""/>
        <dsp:cNvSpPr/>
      </dsp:nvSpPr>
      <dsp:spPr>
        <a:xfrm rot="5400000">
          <a:off x="6516588" y="-2303166"/>
          <a:ext cx="1958918" cy="7055104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ÖZ DEĞERLENDİRME/SÜREKLİ İZLEME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3 ayda bir iç kontrol uygulamalarının izlenmesini İzleme Formu/toplantılar ile Genel Müdürlükte/Başkanlıkta izlenmesi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968495" y="340553"/>
        <a:ext cx="6959478" cy="1767666"/>
      </dsp:txXfrm>
    </dsp:sp>
    <dsp:sp modelId="{FA0F9C95-ABC7-41DD-AD0F-0590B2027E8B}">
      <dsp:nvSpPr>
        <dsp:cNvPr id="0" name=""/>
        <dsp:cNvSpPr/>
      </dsp:nvSpPr>
      <dsp:spPr>
        <a:xfrm>
          <a:off x="0" y="61"/>
          <a:ext cx="3968496" cy="2448648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BİRİM DÜZEYİNDE İZLEME</a:t>
          </a:r>
          <a:endParaRPr lang="tr-TR" sz="4800" kern="1200" dirty="0"/>
        </a:p>
      </dsp:txBody>
      <dsp:txXfrm>
        <a:off x="119533" y="119594"/>
        <a:ext cx="3729430" cy="2209582"/>
      </dsp:txXfrm>
    </dsp:sp>
    <dsp:sp modelId="{95E37916-C9F9-4436-8D76-628873E9A936}">
      <dsp:nvSpPr>
        <dsp:cNvPr id="0" name=""/>
        <dsp:cNvSpPr/>
      </dsp:nvSpPr>
      <dsp:spPr>
        <a:xfrm rot="5400000">
          <a:off x="6516588" y="267914"/>
          <a:ext cx="1958918" cy="7055104"/>
        </a:xfrm>
        <a:prstGeom prst="round2SameRect">
          <a:avLst/>
        </a:prstGeom>
        <a:gradFill rotWithShape="1">
          <a:gsLst>
            <a:gs pos="0">
              <a:schemeClr val="dk1">
                <a:lumMod val="110000"/>
                <a:satMod val="105000"/>
                <a:tint val="67000"/>
              </a:schemeClr>
            </a:gs>
            <a:gs pos="50000">
              <a:schemeClr val="dk1">
                <a:lumMod val="105000"/>
                <a:satMod val="103000"/>
                <a:tint val="73000"/>
              </a:schemeClr>
            </a:gs>
            <a:gs pos="100000">
              <a:schemeClr val="dk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Her altı ayda bir UEP </a:t>
          </a:r>
          <a:r>
            <a:rPr lang="tr-TR" sz="2300" kern="1200" dirty="0" err="1" smtClean="0">
              <a:solidFill>
                <a:schemeClr val="bg1"/>
              </a:solidFill>
            </a:rPr>
            <a:t>SGB’ye</a:t>
          </a:r>
          <a:r>
            <a:rPr lang="tr-TR" sz="2300" kern="1200" dirty="0" smtClean="0">
              <a:solidFill>
                <a:schemeClr val="bg1"/>
              </a:solidFill>
            </a:rPr>
            <a:t> gönderilmesi </a:t>
          </a:r>
          <a:r>
            <a:rPr lang="tr-TR" sz="2300" kern="1200" dirty="0" smtClean="0">
              <a:solidFill>
                <a:srgbClr val="FFC000"/>
              </a:solidFill>
            </a:rPr>
            <a:t>(yazılım üzerinden alınacak)</a:t>
          </a:r>
          <a:endParaRPr lang="tr-TR" sz="2300" kern="1200" dirty="0">
            <a:solidFill>
              <a:srgbClr val="FFC000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300" kern="1200" dirty="0" smtClean="0">
              <a:solidFill>
                <a:schemeClr val="bg1"/>
              </a:solidFill>
            </a:rPr>
            <a:t>Her altı ayda bir birim iç kontrol uygulamalarının izlenmesini, İzleme Formu ile </a:t>
          </a:r>
          <a:r>
            <a:rPr lang="tr-TR" sz="2300" kern="1200" dirty="0" err="1" smtClean="0">
              <a:solidFill>
                <a:schemeClr val="bg1"/>
              </a:solidFill>
            </a:rPr>
            <a:t>SGB’ye</a:t>
          </a:r>
          <a:r>
            <a:rPr lang="tr-TR" sz="2300" kern="1200" dirty="0" smtClean="0">
              <a:solidFill>
                <a:schemeClr val="bg1"/>
              </a:solidFill>
            </a:rPr>
            <a:t> bildirilmesi</a:t>
          </a:r>
          <a:endParaRPr lang="tr-TR" sz="2300" kern="1200" dirty="0">
            <a:solidFill>
              <a:schemeClr val="bg1"/>
            </a:solidFill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300" kern="1200" dirty="0"/>
        </a:p>
      </dsp:txBody>
      <dsp:txXfrm rot="-5400000">
        <a:off x="3968495" y="2911633"/>
        <a:ext cx="6959478" cy="1767666"/>
      </dsp:txXfrm>
    </dsp:sp>
    <dsp:sp modelId="{889F2F6A-870C-4E5B-8A73-3745BA636C4A}">
      <dsp:nvSpPr>
        <dsp:cNvPr id="0" name=""/>
        <dsp:cNvSpPr/>
      </dsp:nvSpPr>
      <dsp:spPr>
        <a:xfrm>
          <a:off x="0" y="2571142"/>
          <a:ext cx="3968496" cy="2448648"/>
        </a:xfrm>
        <a:prstGeom prst="roundRect">
          <a:avLst/>
        </a:prstGeom>
        <a:gradFill rotWithShape="1">
          <a:gsLst>
            <a:gs pos="0">
              <a:schemeClr val="dk1">
                <a:satMod val="103000"/>
                <a:lumMod val="102000"/>
                <a:tint val="94000"/>
              </a:schemeClr>
            </a:gs>
            <a:gs pos="50000">
              <a:schemeClr val="dk1">
                <a:satMod val="110000"/>
                <a:lumMod val="100000"/>
                <a:shade val="100000"/>
              </a:schemeClr>
            </a:gs>
            <a:gs pos="100000">
              <a:schemeClr val="dk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800" kern="1200" dirty="0" smtClean="0"/>
            <a:t>BAKANLIK DÜZEYİNDE İZLEME</a:t>
          </a:r>
          <a:endParaRPr lang="tr-TR" sz="4800" kern="1200" dirty="0"/>
        </a:p>
      </dsp:txBody>
      <dsp:txXfrm>
        <a:off x="119533" y="2690675"/>
        <a:ext cx="3729430" cy="22095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6D248-2C8F-4003-AC76-6A76ECF36C9D}">
      <dsp:nvSpPr>
        <dsp:cNvPr id="0" name=""/>
        <dsp:cNvSpPr/>
      </dsp:nvSpPr>
      <dsp:spPr>
        <a:xfrm>
          <a:off x="76904" y="452410"/>
          <a:ext cx="8592672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İç Kontrol Eylem Planı (UEP)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76904" y="765151"/>
        <a:ext cx="8279931" cy="625481"/>
      </dsp:txXfrm>
    </dsp:sp>
    <dsp:sp modelId="{AAD278FF-DF53-4158-B1A3-B10573776CE3}">
      <dsp:nvSpPr>
        <dsp:cNvPr id="0" name=""/>
        <dsp:cNvSpPr/>
      </dsp:nvSpPr>
      <dsp:spPr>
        <a:xfrm>
          <a:off x="76904" y="1419124"/>
          <a:ext cx="1980610" cy="231390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İç Kontrol Eylem Planı güncellemesi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İç Kontrol standartlarına uyum oranının arttırılması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b="0" kern="1200" dirty="0">
            <a:solidFill>
              <a:srgbClr val="FFFFFF"/>
            </a:solidFill>
            <a:latin typeface="+mn-lt"/>
          </a:endParaRPr>
        </a:p>
      </dsp:txBody>
      <dsp:txXfrm>
        <a:off x="76904" y="1419124"/>
        <a:ext cx="1980610" cy="2313906"/>
      </dsp:txXfrm>
    </dsp:sp>
    <dsp:sp modelId="{E51EDCDC-F69F-4608-8EDF-5488FD5BE4D7}">
      <dsp:nvSpPr>
        <dsp:cNvPr id="0" name=""/>
        <dsp:cNvSpPr/>
      </dsp:nvSpPr>
      <dsp:spPr>
        <a:xfrm>
          <a:off x="2057515" y="869250"/>
          <a:ext cx="6612061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Risk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2057515" y="1181991"/>
        <a:ext cx="6299320" cy="625481"/>
      </dsp:txXfrm>
    </dsp:sp>
    <dsp:sp modelId="{C905D7BC-CB33-486D-A4F6-8AF9A924B324}">
      <dsp:nvSpPr>
        <dsp:cNvPr id="0" name=""/>
        <dsp:cNvSpPr/>
      </dsp:nvSpPr>
      <dsp:spPr>
        <a:xfrm>
          <a:off x="2057515" y="1835964"/>
          <a:ext cx="1980610" cy="2254927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Risk Yönetim Eylem Planının uygulanması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Mevcut Risklerin yeniden değerlendirilmesi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Yeni risklerin tespit edilerek değerlendirilmesi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2057515" y="1835964"/>
        <a:ext cx="1980610" cy="2254927"/>
      </dsp:txXfrm>
    </dsp:sp>
    <dsp:sp modelId="{94F20D76-DAF4-4387-9226-6F66ED223F0A}">
      <dsp:nvSpPr>
        <dsp:cNvPr id="0" name=""/>
        <dsp:cNvSpPr/>
      </dsp:nvSpPr>
      <dsp:spPr>
        <a:xfrm>
          <a:off x="4038126" y="1286090"/>
          <a:ext cx="4631450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FFFF"/>
              </a:solidFill>
              <a:latin typeface="+mn-lt"/>
            </a:rPr>
            <a:t>Süreç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4038126" y="1598831"/>
        <a:ext cx="4318709" cy="625481"/>
      </dsp:txXfrm>
    </dsp:sp>
    <dsp:sp modelId="{E9639EA1-A80F-41D3-B728-7518479EB1F9}">
      <dsp:nvSpPr>
        <dsp:cNvPr id="0" name=""/>
        <dsp:cNvSpPr/>
      </dsp:nvSpPr>
      <dsp:spPr>
        <a:xfrm>
          <a:off x="4038126" y="2252804"/>
          <a:ext cx="1980610" cy="227000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Süreçlerin iyileştirilmesi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solidFill>
                <a:srgbClr val="FFFFFF"/>
              </a:solidFill>
              <a:latin typeface="+mn-lt"/>
            </a:rPr>
            <a:t>Yeni ortaya çıkan süreçlerin onaylanması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0" kern="1200" dirty="0" smtClean="0">
              <a:solidFill>
                <a:srgbClr val="FFFFFF"/>
              </a:solidFill>
              <a:cs typeface="Arial" panose="020B0604020202020204" pitchFamily="34" charset="0"/>
            </a:rPr>
            <a:t>Dijital ortamda yönetilmesi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4038126" y="2252804"/>
        <a:ext cx="1980610" cy="2270005"/>
      </dsp:txXfrm>
    </dsp:sp>
    <dsp:sp modelId="{54994F64-C3EE-47B8-B7BA-B246BE19E298}">
      <dsp:nvSpPr>
        <dsp:cNvPr id="0" name=""/>
        <dsp:cNvSpPr/>
      </dsp:nvSpPr>
      <dsp:spPr>
        <a:xfrm>
          <a:off x="6018737" y="1702930"/>
          <a:ext cx="2650839" cy="1250963"/>
        </a:xfrm>
        <a:prstGeom prst="rightArrow">
          <a:avLst>
            <a:gd name="adj1" fmla="val 50000"/>
            <a:gd name="adj2" fmla="val 5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254000" bIns="198591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smtClean="0">
              <a:solidFill>
                <a:srgbClr val="FFFFFF"/>
              </a:solidFill>
              <a:latin typeface="+mn-lt"/>
            </a:rPr>
            <a:t>Teknik Destek/Danışmanlık</a:t>
          </a:r>
          <a:endParaRPr lang="tr-TR" sz="2400" kern="1200" dirty="0">
            <a:solidFill>
              <a:srgbClr val="FFFFFF"/>
            </a:solidFill>
            <a:latin typeface="+mn-lt"/>
          </a:endParaRPr>
        </a:p>
      </dsp:txBody>
      <dsp:txXfrm>
        <a:off x="6018737" y="2015671"/>
        <a:ext cx="2338098" cy="625481"/>
      </dsp:txXfrm>
    </dsp:sp>
    <dsp:sp modelId="{619DC57F-F386-4F8E-B1CE-B1A19D3CB86B}">
      <dsp:nvSpPr>
        <dsp:cNvPr id="0" name=""/>
        <dsp:cNvSpPr/>
      </dsp:nvSpPr>
      <dsp:spPr>
        <a:xfrm>
          <a:off x="6018737" y="2669644"/>
          <a:ext cx="1998655" cy="2296611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tr-T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Birimlerimize</a:t>
          </a:r>
          <a:r>
            <a:rPr kumimoji="1" lang="tr-TR" sz="1600" b="0" i="0" u="none" strike="noStrike" kern="120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 </a:t>
          </a:r>
          <a:r>
            <a:rPr lang="tr-TR" sz="1600" kern="1200" dirty="0" smtClean="0">
              <a:solidFill>
                <a:srgbClr val="FFFFFF"/>
              </a:solidFill>
              <a:latin typeface="+mn-lt"/>
            </a:rPr>
            <a:t>eğitim ve </a:t>
          </a:r>
          <a:r>
            <a:rPr kumimoji="1" lang="tr-TR" sz="16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rPr>
            <a:t>teknik destek verilmesi</a:t>
          </a:r>
          <a:endParaRPr lang="tr-TR" sz="1600" kern="1200" dirty="0">
            <a:solidFill>
              <a:srgbClr val="FFFFFF"/>
            </a:solidFill>
            <a:latin typeface="+mn-lt"/>
          </a:endParaRP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noProof="0" dirty="0" smtClean="0">
              <a:solidFill>
                <a:srgbClr val="FFFFFF"/>
              </a:solidFill>
              <a:latin typeface="+mn-lt"/>
            </a:rPr>
            <a:t>Bağlı ve ilgili kuruluşlarımıza rehberlik, diğer kamu idarelerine önderlik etmek</a:t>
          </a:r>
          <a:endParaRPr lang="tr-TR" sz="1600" kern="1200" dirty="0">
            <a:solidFill>
              <a:srgbClr val="FFFFFF"/>
            </a:solidFill>
            <a:latin typeface="+mn-lt"/>
          </a:endParaRPr>
        </a:p>
      </dsp:txBody>
      <dsp:txXfrm>
        <a:off x="6018737" y="2669644"/>
        <a:ext cx="1998655" cy="229661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FC0CD8-8DC1-4BCF-8513-118B536AF9A5}">
      <dsp:nvSpPr>
        <dsp:cNvPr id="0" name=""/>
        <dsp:cNvSpPr/>
      </dsp:nvSpPr>
      <dsp:spPr>
        <a:xfrm>
          <a:off x="-5336161" y="-817185"/>
          <a:ext cx="6354051" cy="6354051"/>
        </a:xfrm>
        <a:prstGeom prst="blockArc">
          <a:avLst>
            <a:gd name="adj1" fmla="val 18900000"/>
            <a:gd name="adj2" fmla="val 2700000"/>
            <a:gd name="adj3" fmla="val 340"/>
          </a:avLst>
        </a:pr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39B61-1102-4936-9735-72CF39C93D23}">
      <dsp:nvSpPr>
        <dsp:cNvPr id="0" name=""/>
        <dsp:cNvSpPr/>
      </dsp:nvSpPr>
      <dsp:spPr>
        <a:xfrm>
          <a:off x="379523" y="248538"/>
          <a:ext cx="9744469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Kurulum Rehberi </a:t>
          </a:r>
          <a:endParaRPr lang="tr-TR" sz="2400" kern="1200" dirty="0"/>
        </a:p>
      </dsp:txBody>
      <dsp:txXfrm>
        <a:off x="379523" y="248538"/>
        <a:ext cx="9744469" cy="496888"/>
      </dsp:txXfrm>
    </dsp:sp>
    <dsp:sp modelId="{0A8FD8EC-6FB9-48F5-939C-C526C9815BA2}">
      <dsp:nvSpPr>
        <dsp:cNvPr id="0" name=""/>
        <dsp:cNvSpPr/>
      </dsp:nvSpPr>
      <dsp:spPr>
        <a:xfrm>
          <a:off x="68968" y="186427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BDB73F5-B6E7-40DC-8FD3-113CB478788A}">
      <dsp:nvSpPr>
        <dsp:cNvPr id="0" name=""/>
        <dsp:cNvSpPr/>
      </dsp:nvSpPr>
      <dsp:spPr>
        <a:xfrm>
          <a:off x="788247" y="993776"/>
          <a:ext cx="9335744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Hassas Görevler Genelgesi</a:t>
          </a:r>
          <a:r>
            <a:rPr lang="tr-TR" sz="1500" kern="1200" dirty="0" smtClean="0"/>
            <a:t>	</a:t>
          </a:r>
          <a:endParaRPr lang="tr-TR" sz="1500" kern="1200" dirty="0"/>
        </a:p>
      </dsp:txBody>
      <dsp:txXfrm>
        <a:off x="788247" y="993776"/>
        <a:ext cx="9335744" cy="496888"/>
      </dsp:txXfrm>
    </dsp:sp>
    <dsp:sp modelId="{88D00908-4BD7-4CC8-892E-9AA65F6E2E49}">
      <dsp:nvSpPr>
        <dsp:cNvPr id="0" name=""/>
        <dsp:cNvSpPr/>
      </dsp:nvSpPr>
      <dsp:spPr>
        <a:xfrm>
          <a:off x="477692" y="931665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F5CCE3-E284-44AA-A26F-FEDE115C807D}">
      <dsp:nvSpPr>
        <dsp:cNvPr id="0" name=""/>
        <dsp:cNvSpPr/>
      </dsp:nvSpPr>
      <dsp:spPr>
        <a:xfrm>
          <a:off x="975147" y="1739013"/>
          <a:ext cx="9148845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Süreç Rehberi ve Süreç Yönetimi Kitabı</a:t>
          </a:r>
          <a:endParaRPr lang="tr-TR" sz="2400" kern="1200" dirty="0"/>
        </a:p>
      </dsp:txBody>
      <dsp:txXfrm>
        <a:off x="975147" y="1739013"/>
        <a:ext cx="9148845" cy="496888"/>
      </dsp:txXfrm>
    </dsp:sp>
    <dsp:sp modelId="{059D4AC4-79A8-47EE-AD60-C96C701E02A1}">
      <dsp:nvSpPr>
        <dsp:cNvPr id="0" name=""/>
        <dsp:cNvSpPr/>
      </dsp:nvSpPr>
      <dsp:spPr>
        <a:xfrm>
          <a:off x="664592" y="1676902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341F3A-7364-4261-9862-11A5E48F15DB}">
      <dsp:nvSpPr>
        <dsp:cNvPr id="0" name=""/>
        <dsp:cNvSpPr/>
      </dsp:nvSpPr>
      <dsp:spPr>
        <a:xfrm>
          <a:off x="975147" y="2483779"/>
          <a:ext cx="9148845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Organizasyon Kitabı</a:t>
          </a:r>
          <a:endParaRPr lang="tr-TR" sz="2400" kern="1200" dirty="0"/>
        </a:p>
      </dsp:txBody>
      <dsp:txXfrm>
        <a:off x="975147" y="2483779"/>
        <a:ext cx="9148845" cy="496888"/>
      </dsp:txXfrm>
    </dsp:sp>
    <dsp:sp modelId="{0107F730-1D85-4A41-90B8-DA14E7B50189}">
      <dsp:nvSpPr>
        <dsp:cNvPr id="0" name=""/>
        <dsp:cNvSpPr/>
      </dsp:nvSpPr>
      <dsp:spPr>
        <a:xfrm>
          <a:off x="664592" y="2421668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9CFDA5-C8D8-4D6D-B10E-43CB9B67BB87}">
      <dsp:nvSpPr>
        <dsp:cNvPr id="0" name=""/>
        <dsp:cNvSpPr/>
      </dsp:nvSpPr>
      <dsp:spPr>
        <a:xfrm>
          <a:off x="788247" y="3229016"/>
          <a:ext cx="9335744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Risk Yönergesi</a:t>
          </a:r>
          <a:endParaRPr lang="tr-TR" sz="2400" kern="1200" dirty="0"/>
        </a:p>
      </dsp:txBody>
      <dsp:txXfrm>
        <a:off x="788247" y="3229016"/>
        <a:ext cx="9335744" cy="496888"/>
      </dsp:txXfrm>
    </dsp:sp>
    <dsp:sp modelId="{495BA99B-4634-4445-8DAB-02C71086FB0F}">
      <dsp:nvSpPr>
        <dsp:cNvPr id="0" name=""/>
        <dsp:cNvSpPr/>
      </dsp:nvSpPr>
      <dsp:spPr>
        <a:xfrm>
          <a:off x="477692" y="3166905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A54F5-A184-4298-B48C-4DF4E80FA0E5}">
      <dsp:nvSpPr>
        <dsp:cNvPr id="0" name=""/>
        <dsp:cNvSpPr/>
      </dsp:nvSpPr>
      <dsp:spPr>
        <a:xfrm>
          <a:off x="379523" y="3974254"/>
          <a:ext cx="9744469" cy="49688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4405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yazılım programı</a:t>
          </a:r>
          <a:endParaRPr lang="tr-TR" sz="2400" kern="1200" dirty="0"/>
        </a:p>
      </dsp:txBody>
      <dsp:txXfrm>
        <a:off x="379523" y="3974254"/>
        <a:ext cx="9744469" cy="496888"/>
      </dsp:txXfrm>
    </dsp:sp>
    <dsp:sp modelId="{66E9EA4B-1C9E-4816-BEAC-6729D7F86DC1}">
      <dsp:nvSpPr>
        <dsp:cNvPr id="0" name=""/>
        <dsp:cNvSpPr/>
      </dsp:nvSpPr>
      <dsp:spPr>
        <a:xfrm>
          <a:off x="68968" y="3912143"/>
          <a:ext cx="621110" cy="62111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980DC-6F61-4F71-8A5D-6D53B123B5D9}">
      <dsp:nvSpPr>
        <dsp:cNvPr id="0" name=""/>
        <dsp:cNvSpPr/>
      </dsp:nvSpPr>
      <dsp:spPr>
        <a:xfrm>
          <a:off x="-5421695" y="-830188"/>
          <a:ext cx="6455660" cy="6455660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FAAAE-168A-4240-8141-77CF28FD4BB7}">
      <dsp:nvSpPr>
        <dsp:cNvPr id="0" name=""/>
        <dsp:cNvSpPr/>
      </dsp:nvSpPr>
      <dsp:spPr>
        <a:xfrm>
          <a:off x="452113" y="299609"/>
          <a:ext cx="9670685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Uyum Eylem Planı </a:t>
          </a:r>
          <a:endParaRPr lang="tr-TR" sz="2400" kern="1200" dirty="0"/>
        </a:p>
      </dsp:txBody>
      <dsp:txXfrm>
        <a:off x="452113" y="299609"/>
        <a:ext cx="9670685" cy="599602"/>
      </dsp:txXfrm>
    </dsp:sp>
    <dsp:sp modelId="{35048D86-0F32-4205-96E2-4BECFA4B9567}">
      <dsp:nvSpPr>
        <dsp:cNvPr id="0" name=""/>
        <dsp:cNvSpPr/>
      </dsp:nvSpPr>
      <dsp:spPr>
        <a:xfrm>
          <a:off x="77361" y="224659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B7F055-CEE5-442C-BB4E-0529341CFB7F}">
      <dsp:nvSpPr>
        <dsp:cNvPr id="0" name=""/>
        <dsp:cNvSpPr/>
      </dsp:nvSpPr>
      <dsp:spPr>
        <a:xfrm>
          <a:off x="881770" y="1198724"/>
          <a:ext cx="9241028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Risk Değerlendirme Raporu</a:t>
          </a:r>
          <a:endParaRPr lang="tr-TR" sz="2400" kern="1200" dirty="0"/>
        </a:p>
      </dsp:txBody>
      <dsp:txXfrm>
        <a:off x="881770" y="1198724"/>
        <a:ext cx="9241028" cy="599602"/>
      </dsp:txXfrm>
    </dsp:sp>
    <dsp:sp modelId="{E7010D0B-4ED2-4AF9-B06A-53053E722EA3}">
      <dsp:nvSpPr>
        <dsp:cNvPr id="0" name=""/>
        <dsp:cNvSpPr/>
      </dsp:nvSpPr>
      <dsp:spPr>
        <a:xfrm>
          <a:off x="507019" y="1123774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62018EE-B922-4D01-92FE-57989AE17A9B}">
      <dsp:nvSpPr>
        <dsp:cNvPr id="0" name=""/>
        <dsp:cNvSpPr/>
      </dsp:nvSpPr>
      <dsp:spPr>
        <a:xfrm>
          <a:off x="1013640" y="2097840"/>
          <a:ext cx="9109157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Süreçlerin Değerlendirilmesi</a:t>
          </a:r>
          <a:endParaRPr lang="tr-TR" sz="2400" kern="1200" dirty="0"/>
        </a:p>
      </dsp:txBody>
      <dsp:txXfrm>
        <a:off x="1013640" y="2097840"/>
        <a:ext cx="9109157" cy="599602"/>
      </dsp:txXfrm>
    </dsp:sp>
    <dsp:sp modelId="{0BF9AF0D-29A2-432A-820C-6AA138A12E05}">
      <dsp:nvSpPr>
        <dsp:cNvPr id="0" name=""/>
        <dsp:cNvSpPr/>
      </dsp:nvSpPr>
      <dsp:spPr>
        <a:xfrm>
          <a:off x="638889" y="2022890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BA5FE5-3307-4AF8-85E1-977675E52507}">
      <dsp:nvSpPr>
        <dsp:cNvPr id="0" name=""/>
        <dsp:cNvSpPr/>
      </dsp:nvSpPr>
      <dsp:spPr>
        <a:xfrm>
          <a:off x="881770" y="2996955"/>
          <a:ext cx="9241028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Risk Eylem Planları</a:t>
          </a:r>
          <a:endParaRPr lang="tr-TR" sz="2400" kern="1200" dirty="0"/>
        </a:p>
      </dsp:txBody>
      <dsp:txXfrm>
        <a:off x="881770" y="2996955"/>
        <a:ext cx="9241028" cy="599602"/>
      </dsp:txXfrm>
    </dsp:sp>
    <dsp:sp modelId="{E650738E-C32E-42B3-A6CF-3B5BB06D0275}">
      <dsp:nvSpPr>
        <dsp:cNvPr id="0" name=""/>
        <dsp:cNvSpPr/>
      </dsp:nvSpPr>
      <dsp:spPr>
        <a:xfrm>
          <a:off x="507019" y="2922005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35648D-F02E-4751-A368-A12D20FD2177}">
      <dsp:nvSpPr>
        <dsp:cNvPr id="0" name=""/>
        <dsp:cNvSpPr/>
      </dsp:nvSpPr>
      <dsp:spPr>
        <a:xfrm>
          <a:off x="452113" y="3896071"/>
          <a:ext cx="9670685" cy="5996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75934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İç kontrol eğitimleri</a:t>
          </a:r>
          <a:endParaRPr lang="tr-TR" sz="2400" kern="1200" dirty="0"/>
        </a:p>
      </dsp:txBody>
      <dsp:txXfrm>
        <a:off x="452113" y="3896071"/>
        <a:ext cx="9670685" cy="599602"/>
      </dsp:txXfrm>
    </dsp:sp>
    <dsp:sp modelId="{749FE877-C226-44D1-933E-63795EB0CF2E}">
      <dsp:nvSpPr>
        <dsp:cNvPr id="0" name=""/>
        <dsp:cNvSpPr/>
      </dsp:nvSpPr>
      <dsp:spPr>
        <a:xfrm>
          <a:off x="77361" y="3821121"/>
          <a:ext cx="749502" cy="7495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A25ED-4A16-4461-98E4-A72301C73DBC}">
      <dsp:nvSpPr>
        <dsp:cNvPr id="0" name=""/>
        <dsp:cNvSpPr/>
      </dsp:nvSpPr>
      <dsp:spPr>
        <a:xfrm>
          <a:off x="14394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Bakanlık Görevleri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4394" y="275033"/>
        <a:ext cx="2403452" cy="875255"/>
      </dsp:txXfrm>
    </dsp:sp>
    <dsp:sp modelId="{C017E99F-936B-4947-B91A-C664751B0751}">
      <dsp:nvSpPr>
        <dsp:cNvPr id="0" name=""/>
        <dsp:cNvSpPr/>
      </dsp:nvSpPr>
      <dsp:spPr>
        <a:xfrm>
          <a:off x="56839" y="1220328"/>
          <a:ext cx="2403452" cy="362339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 ve IV </a:t>
          </a:r>
          <a:r>
            <a:rPr lang="tr-TR" sz="2000" kern="1200" dirty="0" err="1" smtClean="0">
              <a:solidFill>
                <a:schemeClr val="bg1"/>
              </a:solidFill>
            </a:rPr>
            <a:t>Nolu</a:t>
          </a:r>
          <a:r>
            <a:rPr lang="tr-TR" sz="2000" kern="1200" dirty="0" smtClean="0">
              <a:solidFill>
                <a:schemeClr val="bg1"/>
              </a:solidFill>
            </a:rPr>
            <a:t> Cumhurbaşkanlığı Kararnameleri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Bakanlık Merkez Teşkilatı Görev Yönergesi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Taşra Teşkilatı Görev Yönergesi </a:t>
          </a:r>
          <a:r>
            <a:rPr lang="tr-TR" sz="2000" b="1" kern="1200" dirty="0" smtClean="0">
              <a:solidFill>
                <a:srgbClr val="00B050"/>
              </a:solidFill>
            </a:rPr>
            <a:t>(İl Müdürlükleri Henüz Yayınlanmadı)</a:t>
          </a:r>
          <a:endParaRPr lang="tr-TR" sz="2000" b="1" kern="1200" dirty="0">
            <a:solidFill>
              <a:srgbClr val="00B050"/>
            </a:solidFill>
          </a:endParaRPr>
        </a:p>
      </dsp:txBody>
      <dsp:txXfrm>
        <a:off x="56839" y="1220328"/>
        <a:ext cx="2403452" cy="3623399"/>
      </dsp:txXfrm>
    </dsp:sp>
    <dsp:sp modelId="{A188D8F3-5835-4FE8-824C-3060C3A215ED}">
      <dsp:nvSpPr>
        <dsp:cNvPr id="0" name=""/>
        <dsp:cNvSpPr/>
      </dsp:nvSpPr>
      <dsp:spPr>
        <a:xfrm>
          <a:off x="2754330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İç Kontrol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754330" y="275033"/>
        <a:ext cx="2403452" cy="875255"/>
      </dsp:txXfrm>
    </dsp:sp>
    <dsp:sp modelId="{11F5D176-B03E-4FE1-B72C-5C773EA3B035}">
      <dsp:nvSpPr>
        <dsp:cNvPr id="0" name=""/>
        <dsp:cNvSpPr/>
      </dsp:nvSpPr>
      <dsp:spPr>
        <a:xfrm>
          <a:off x="2754330" y="1150288"/>
          <a:ext cx="2403452" cy="362339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5018 (Md.55-57)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Sayıştay Kanunu (Md.35-36)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Düzenlilik Denetim Rehberi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İç Kontrol ve Ön Mali Kontrole İlişkin Usul ve Esaslar 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İç Kontrol Standartları Tebliği</a:t>
          </a:r>
          <a:endParaRPr lang="tr-TR" sz="1800" kern="1200" dirty="0">
            <a:solidFill>
              <a:schemeClr val="bg1"/>
            </a:solidFill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800" kern="1200" dirty="0" smtClean="0">
              <a:solidFill>
                <a:schemeClr val="bg1"/>
              </a:solidFill>
            </a:rPr>
            <a:t>SGB Çalışma Yönetmeliği (Md.28)</a:t>
          </a:r>
          <a:endParaRPr lang="tr-TR" sz="1800" kern="1200" dirty="0">
            <a:solidFill>
              <a:schemeClr val="bg1"/>
            </a:solidFill>
          </a:endParaRPr>
        </a:p>
      </dsp:txBody>
      <dsp:txXfrm>
        <a:off x="2754330" y="1150288"/>
        <a:ext cx="2403452" cy="3623399"/>
      </dsp:txXfrm>
    </dsp:sp>
    <dsp:sp modelId="{C800FE8E-399D-401F-A07E-0C750743FA72}">
      <dsp:nvSpPr>
        <dsp:cNvPr id="0" name=""/>
        <dsp:cNvSpPr/>
      </dsp:nvSpPr>
      <dsp:spPr>
        <a:xfrm>
          <a:off x="5494267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Hazine ve Maliye Bakanlığınca Düzenlenen Mevzuat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494267" y="275033"/>
        <a:ext cx="2403452" cy="875255"/>
      </dsp:txXfrm>
    </dsp:sp>
    <dsp:sp modelId="{8F9EAB89-0CDA-4380-9C9D-806035D09B77}">
      <dsp:nvSpPr>
        <dsp:cNvPr id="0" name=""/>
        <dsp:cNvSpPr/>
      </dsp:nvSpPr>
      <dsp:spPr>
        <a:xfrm>
          <a:off x="5494267" y="1150288"/>
          <a:ext cx="2403452" cy="3623399"/>
        </a:xfrm>
        <a:prstGeom prst="rect">
          <a:avLst/>
        </a:prstGeom>
        <a:noFill/>
        <a:ln w="1905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Uyum Eylem Planı Rehberi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İç Kontrol Genelgesi</a:t>
          </a:r>
          <a:endParaRPr lang="tr-TR" sz="2000" kern="1200" dirty="0">
            <a:solidFill>
              <a:schemeClr val="bg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solidFill>
                <a:schemeClr val="bg1"/>
              </a:solidFill>
            </a:rPr>
            <a:t>İç Kontrol Rehberi</a:t>
          </a:r>
          <a:endParaRPr lang="tr-TR" sz="2000" kern="1200" dirty="0">
            <a:solidFill>
              <a:schemeClr val="bg1"/>
            </a:solidFill>
          </a:endParaRPr>
        </a:p>
      </dsp:txBody>
      <dsp:txXfrm>
        <a:off x="5494267" y="1150288"/>
        <a:ext cx="2403452" cy="3623399"/>
      </dsp:txXfrm>
    </dsp:sp>
    <dsp:sp modelId="{1DBA6F7B-B2A8-4185-9739-D539987D2C9A}">
      <dsp:nvSpPr>
        <dsp:cNvPr id="0" name=""/>
        <dsp:cNvSpPr/>
      </dsp:nvSpPr>
      <dsp:spPr>
        <a:xfrm>
          <a:off x="8234203" y="275033"/>
          <a:ext cx="2403452" cy="875255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solidFill>
                <a:schemeClr val="tx1">
                  <a:lumMod val="95000"/>
                  <a:lumOff val="5000"/>
                </a:schemeClr>
              </a:solidFill>
            </a:rPr>
            <a:t>TOB Düzenlenen Mevzuat</a:t>
          </a:r>
          <a:endParaRPr lang="tr-TR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8234203" y="275033"/>
        <a:ext cx="2403452" cy="875255"/>
      </dsp:txXfrm>
    </dsp:sp>
    <dsp:sp modelId="{AFC89AA0-09D7-4204-B7CB-F225ACB571D5}">
      <dsp:nvSpPr>
        <dsp:cNvPr id="0" name=""/>
        <dsp:cNvSpPr/>
      </dsp:nvSpPr>
      <dsp:spPr>
        <a:xfrm>
          <a:off x="8234203" y="1150288"/>
          <a:ext cx="2403452" cy="36233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İç Kontrol Uyum Eylem Planı</a:t>
          </a:r>
          <a:endParaRPr lang="tr-TR" sz="2400" b="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Risk Yönergesi</a:t>
          </a:r>
          <a:endParaRPr lang="tr-TR" sz="2400" b="0" kern="1200" dirty="0">
            <a:solidFill>
              <a:schemeClr val="bg1"/>
            </a:solidFill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0" kern="1200" dirty="0" smtClean="0">
              <a:solidFill>
                <a:schemeClr val="bg1"/>
              </a:solidFill>
            </a:rPr>
            <a:t>Süreç Rehberi</a:t>
          </a:r>
          <a:endParaRPr lang="tr-TR" sz="2400" b="0" kern="1200" dirty="0">
            <a:solidFill>
              <a:schemeClr val="bg1"/>
            </a:solidFill>
          </a:endParaRPr>
        </a:p>
      </dsp:txBody>
      <dsp:txXfrm>
        <a:off x="8234203" y="1150288"/>
        <a:ext cx="2403452" cy="36233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DA75F-4BA9-4924-A4DF-986B82FC94A3}">
      <dsp:nvSpPr>
        <dsp:cNvPr id="0" name=""/>
        <dsp:cNvSpPr/>
      </dsp:nvSpPr>
      <dsp:spPr>
        <a:xfrm>
          <a:off x="0" y="2559"/>
          <a:ext cx="3024336" cy="1967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/>
            <a:t>Kurulması, etkin işletilmesi ve hesap verme sorumluluğu</a:t>
          </a:r>
          <a:endParaRPr lang="tr-TR" sz="2900" kern="1200" dirty="0"/>
        </a:p>
      </dsp:txBody>
      <dsp:txXfrm>
        <a:off x="96067" y="98626"/>
        <a:ext cx="2832202" cy="17758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876F2-0E69-4059-B70D-E7D2AABBA233}">
      <dsp:nvSpPr>
        <dsp:cNvPr id="0" name=""/>
        <dsp:cNvSpPr/>
      </dsp:nvSpPr>
      <dsp:spPr>
        <a:xfrm>
          <a:off x="11789" y="0"/>
          <a:ext cx="12060541" cy="4326049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Üst yöneticiler, harcama yetkilileri ve diğer yöneticiler</a:t>
          </a:r>
          <a:endParaRPr lang="tr-TR" sz="2600" kern="1200" dirty="0"/>
        </a:p>
      </dsp:txBody>
      <dsp:txXfrm>
        <a:off x="11789" y="0"/>
        <a:ext cx="12060541" cy="1297814"/>
      </dsp:txXfrm>
    </dsp:sp>
    <dsp:sp modelId="{8593CA71-2845-47FF-ADB4-67490ACFC481}">
      <dsp:nvSpPr>
        <dsp:cNvPr id="0" name=""/>
        <dsp:cNvSpPr/>
      </dsp:nvSpPr>
      <dsp:spPr>
        <a:xfrm>
          <a:off x="1177118" y="1077679"/>
          <a:ext cx="9648433" cy="43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Mesleki değerlere ve dürüst yönetim anlayışına sahip olunmasından, </a:t>
          </a:r>
          <a:endParaRPr lang="tr-TR" sz="2400" kern="1200" dirty="0"/>
        </a:p>
      </dsp:txBody>
      <dsp:txXfrm>
        <a:off x="1189946" y="1090507"/>
        <a:ext cx="9622777" cy="412335"/>
      </dsp:txXfrm>
    </dsp:sp>
    <dsp:sp modelId="{5FBA4EDD-E0C5-4198-B6DE-E34F5C5441A9}">
      <dsp:nvSpPr>
        <dsp:cNvPr id="0" name=""/>
        <dsp:cNvSpPr/>
      </dsp:nvSpPr>
      <dsp:spPr>
        <a:xfrm>
          <a:off x="1203265" y="1704995"/>
          <a:ext cx="9648433" cy="641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Malî yetki ve sorumlulukların bilgili ve yeterli yöneticiler ile personele verilmesinden,</a:t>
          </a:r>
          <a:endParaRPr lang="tr-TR" sz="2400" kern="1200" dirty="0"/>
        </a:p>
      </dsp:txBody>
      <dsp:txXfrm>
        <a:off x="1222050" y="1723780"/>
        <a:ext cx="9610863" cy="603798"/>
      </dsp:txXfrm>
    </dsp:sp>
    <dsp:sp modelId="{5EB9970B-C30E-473B-B389-D01572F58F6D}">
      <dsp:nvSpPr>
        <dsp:cNvPr id="0" name=""/>
        <dsp:cNvSpPr/>
      </dsp:nvSpPr>
      <dsp:spPr>
        <a:xfrm>
          <a:off x="1211948" y="2406125"/>
          <a:ext cx="9648433" cy="43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Belirlenmiş standartlara uyulmasının sağlanmasından,</a:t>
          </a:r>
          <a:endParaRPr lang="tr-TR" sz="2400" kern="1200" dirty="0"/>
        </a:p>
      </dsp:txBody>
      <dsp:txXfrm>
        <a:off x="1224776" y="2418953"/>
        <a:ext cx="9622777" cy="412335"/>
      </dsp:txXfrm>
    </dsp:sp>
    <dsp:sp modelId="{74C6CED8-823E-4AC1-B40D-09F93461F8C3}">
      <dsp:nvSpPr>
        <dsp:cNvPr id="0" name=""/>
        <dsp:cNvSpPr/>
      </dsp:nvSpPr>
      <dsp:spPr>
        <a:xfrm>
          <a:off x="1211948" y="2919121"/>
          <a:ext cx="9648433" cy="437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Mevzuata aykırı faaliyetlerin önlenmesinden, </a:t>
          </a:r>
          <a:endParaRPr lang="tr-TR" sz="2400" kern="1200" dirty="0"/>
        </a:p>
      </dsp:txBody>
      <dsp:txXfrm>
        <a:off x="1224776" y="2931949"/>
        <a:ext cx="9622777" cy="412335"/>
      </dsp:txXfrm>
    </dsp:sp>
    <dsp:sp modelId="{9509EAF5-84DC-43E7-9EB8-2CD529A87F2E}">
      <dsp:nvSpPr>
        <dsp:cNvPr id="0" name=""/>
        <dsp:cNvSpPr/>
      </dsp:nvSpPr>
      <dsp:spPr>
        <a:xfrm>
          <a:off x="1211948" y="3523576"/>
          <a:ext cx="9648433" cy="5852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Kapsamlı bir yönetim anlayışıyla uygun bir çalışma ortamının ve saydamlığın sağlanmasından,</a:t>
          </a:r>
          <a:endParaRPr lang="tr-TR" sz="2400" kern="1200" dirty="0"/>
        </a:p>
      </dsp:txBody>
      <dsp:txXfrm>
        <a:off x="1229090" y="3540718"/>
        <a:ext cx="9614149" cy="5509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37861-C898-4F0C-BF6D-FB4A6043E4BF}">
      <dsp:nvSpPr>
        <dsp:cNvPr id="0" name=""/>
        <dsp:cNvSpPr/>
      </dsp:nvSpPr>
      <dsp:spPr>
        <a:xfrm>
          <a:off x="0" y="115988"/>
          <a:ext cx="10591796" cy="13127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kern="1200" dirty="0" smtClean="0"/>
            <a:t>Üst yöneticiler ve bütçe ile ödenek tahsis edilen harcama yetkilileri her yıl;</a:t>
          </a:r>
          <a:endParaRPr lang="tr-TR" sz="3400" kern="1200" dirty="0"/>
        </a:p>
      </dsp:txBody>
      <dsp:txXfrm>
        <a:off x="64083" y="180071"/>
        <a:ext cx="10463630" cy="1184574"/>
      </dsp:txXfrm>
    </dsp:sp>
    <dsp:sp modelId="{8ED11F36-7934-4DBA-8C5A-249A9407815D}">
      <dsp:nvSpPr>
        <dsp:cNvPr id="0" name=""/>
        <dsp:cNvSpPr/>
      </dsp:nvSpPr>
      <dsp:spPr>
        <a:xfrm>
          <a:off x="0" y="1430780"/>
          <a:ext cx="10591796" cy="1724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290" tIns="43180" rIns="241808" bIns="43180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700" b="0" kern="1200" dirty="0" smtClean="0">
              <a:solidFill>
                <a:schemeClr val="bg1"/>
              </a:solidFill>
            </a:rPr>
            <a:t>İş ve işlemlerinin amaçlara, </a:t>
          </a:r>
          <a:endParaRPr lang="tr-TR" sz="2700" b="0" kern="1200" dirty="0">
            <a:solidFill>
              <a:schemeClr val="bg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700" b="0" kern="1200" dirty="0" smtClean="0">
              <a:solidFill>
                <a:schemeClr val="bg1"/>
              </a:solidFill>
            </a:rPr>
            <a:t>İyi malî yönetim ilkelerine, </a:t>
          </a:r>
          <a:endParaRPr lang="tr-TR" sz="2700" b="0" kern="1200" dirty="0">
            <a:solidFill>
              <a:schemeClr val="bg1"/>
            </a:solidFill>
          </a:endParaRPr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700" b="0" kern="1200" dirty="0" smtClean="0">
              <a:solidFill>
                <a:schemeClr val="bg1"/>
              </a:solidFill>
            </a:rPr>
            <a:t>Kontrol düzenlemelerine ve mevzuata, </a:t>
          </a:r>
          <a:r>
            <a:rPr lang="tr-TR" sz="2700" kern="1200" dirty="0" smtClean="0">
              <a:solidFill>
                <a:srgbClr val="FF0000"/>
              </a:solidFill>
            </a:rPr>
            <a:t>uygun bir şekilde gerçekleştirildiğini içeren </a:t>
          </a:r>
          <a:r>
            <a:rPr lang="tr-TR" sz="2700" b="0" kern="1200" dirty="0" smtClean="0">
              <a:solidFill>
                <a:srgbClr val="FF0000"/>
              </a:solidFill>
            </a:rPr>
            <a:t> </a:t>
          </a:r>
          <a:endParaRPr lang="tr-TR" sz="2700" b="0" kern="1200" dirty="0">
            <a:solidFill>
              <a:srgbClr val="FF0000"/>
            </a:solidFill>
          </a:endParaRPr>
        </a:p>
      </dsp:txBody>
      <dsp:txXfrm>
        <a:off x="0" y="1430780"/>
        <a:ext cx="10591796" cy="1724310"/>
      </dsp:txXfrm>
    </dsp:sp>
    <dsp:sp modelId="{FF5171BE-85A7-4705-A6CB-A6F3AC9F3BB6}">
      <dsp:nvSpPr>
        <dsp:cNvPr id="0" name=""/>
        <dsp:cNvSpPr/>
      </dsp:nvSpPr>
      <dsp:spPr>
        <a:xfrm>
          <a:off x="0" y="3155090"/>
          <a:ext cx="10591796" cy="13127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400" b="1" kern="1200" dirty="0" smtClean="0">
              <a:solidFill>
                <a:srgbClr val="C00000"/>
              </a:solidFill>
            </a:rPr>
            <a:t>iç kontrol güvence beyanını</a:t>
          </a:r>
          <a:r>
            <a:rPr lang="tr-TR" sz="3400" kern="1200" dirty="0" smtClean="0">
              <a:solidFill>
                <a:srgbClr val="C00000"/>
              </a:solidFill>
            </a:rPr>
            <a:t> </a:t>
          </a:r>
          <a:r>
            <a:rPr lang="tr-TR" sz="3400" kern="1200" dirty="0" smtClean="0"/>
            <a:t>düzenler ve birim faaliyet raporları ile idare faaliyet raporlarına eklerler.</a:t>
          </a:r>
          <a:endParaRPr lang="tr-TR" sz="3400" kern="1200" dirty="0"/>
        </a:p>
      </dsp:txBody>
      <dsp:txXfrm>
        <a:off x="64083" y="3219173"/>
        <a:ext cx="10463630" cy="1184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281D6-09F1-41F3-A207-79614D6C134A}" type="datetimeFigureOut">
              <a:rPr lang="tr-TR" smtClean="0"/>
              <a:t>24.03.2022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4D553-A493-45E0-9A7E-6AE092DCC2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940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66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8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3633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9126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8233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18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3789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64688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E4D553-A493-45E0-9A7E-6AE092DCC23F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335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556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280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1010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60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Sayıştay Kanunu Madde 35-36 *Düzenlilik Denetim Rehberi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2464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2152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726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4D553-A493-45E0-9A7E-6AE092DCC23F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997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FF8A72-D288-437C-9796-DC7E5B38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B19AF99-D383-4F9D-B3B9-E4008B75F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A1B963C-187E-4556-8C6C-169C8A9D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3439A2-16CA-4D98-8924-D5A24737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806262-8A81-4133-BA71-C2AB2A65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523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4FE561-B408-453F-BA26-E84BF13CF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D003E0E-9D88-4285-B70C-6081B891C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66A52CF-8EF0-4CA0-A8FE-83E32F17D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340A413-A7A5-4EB3-9AED-A9F64C403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3BA55FB-1D1C-4937-A630-B9CACD3D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298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DF69C34D-0CC9-4AAA-8273-844357DADA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694D366-A5FF-4274-B3CA-CEC0AA803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A7F4711-0458-455A-AB5E-F366AA193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CEE9B6-3C0B-431C-B78A-224F0DB3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4C843-6F90-4895-AB9F-67385FF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1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F79061-B119-4A45-A6C7-0884584EE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E5E9A20-0264-43BE-A48A-3C497AD25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A7A88F4-5787-4BE0-89D7-BAAD58DE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9289D5-7757-4935-A9B8-4236B0F9D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44784C-D8AF-4F7C-924A-AC5E509BD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755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91FB46-20BE-447A-93D0-3CA6DBD8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C99192-91D0-4227-BDAE-3EC94DEF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F83DDE-0773-4CB7-B6CB-C6355B63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851BF45-B738-4EDA-8653-873BE4635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31987F5-5219-42B3-B925-A289082C7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08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BD81595-5DDF-424E-8107-B7DC6F7D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BACD89C-C5C1-42C3-BA65-6ED5D74F9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E1DDF66-C64D-43C1-A228-E8A25B7A6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F428D1C-652B-43A2-94F5-427CEA23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478BC01-AD9C-4D88-96C7-F71600D13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28412D-B0F4-4DB4-B02F-427C5AE7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16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4602A9E-C1A5-47B3-B80E-EEF4C00DB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A46BEDE-CA07-472C-A5EC-0B6F624F9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C0EE03-EEF1-4DBB-AA2B-78C56E5588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0C60372-8F8D-4CA9-A89D-FBF8BBF808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6FFC7627-9AD6-4F20-BAE6-EA510502D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B8469B3-E9E4-4A27-A684-ABB3329C9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4E8234-A654-479D-B6EE-29DD4A7F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22617C2C-8BAE-46A7-83F0-129705C8B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0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8059BFD-2BD1-4493-BD31-5881AC71C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A49E65A-3CDB-407B-B76E-A512AEFEA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273F068-A1DD-4AFE-B1DA-C5D99AE67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9B3CD82-D2C7-4AC3-808A-E80E5B177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9152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E0BE1DCC-D31D-4524-BDE8-B10018D41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9492021-B8FC-452A-AAC5-3EB43F679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A8E0077-6B2C-46D1-A955-DCD7D03D3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0573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16968E8-9F21-4E6C-9DDE-4A205713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E253C-D7DE-4E4C-AF9C-B78EE94DF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B001257-750B-4351-AAEF-EE4BFC93E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F219E14-D7B5-4034-86BC-8C7EE82B8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988AF4E-4373-4B8F-AEA3-9AAC4ED91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B646330-CB85-4E93-9DBE-0B542072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51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D5B492-D4B7-41B4-9039-984851BD3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FEA0318-5FE1-4C77-A7AA-7A02244E3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3826EB3-C11D-4B5B-9A65-2EAED9594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D58E66E-5E00-47DC-86B0-D9C97C00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8B95C92-CAAE-4358-B003-1693A7DFE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970E764-AA12-4C17-91A1-119CC0301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82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18" Type="http://schemas.openxmlformats.org/officeDocument/2006/relationships/image" Target="../media/image6.png"/><Relationship Id="rId26" Type="http://schemas.openxmlformats.org/officeDocument/2006/relationships/image" Target="../media/image1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32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8" Type="http://schemas.openxmlformats.org/officeDocument/2006/relationships/image" Target="../media/image14.sv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2.png"/><Relationship Id="rId30" Type="http://schemas.openxmlformats.org/officeDocument/2006/relationships/image" Target="../media/image1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88CA0F6-56DD-47D2-8EA1-AA4CE2E0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99BEA47-C257-4DB5-B5AF-7C7705810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33632B8-EAA9-4178-9DAF-8DA43962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3C6E2F-C651-448B-B102-731762EB63A0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24.03.2022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D3CAD59-445E-4FC7-9DBE-7FAC6D0EE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AD58126-80E2-4122-B830-041DE79A4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208757-75CB-4C4C-9FE9-60A9324C12A4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7603CB1C-42F4-45CE-9A99-D66750132989}"/>
              </a:ext>
            </a:extLst>
          </p:cNvPr>
          <p:cNvSpPr/>
          <p:nvPr/>
        </p:nvSpPr>
        <p:spPr>
          <a:xfrm>
            <a:off x="-7218" y="6210483"/>
            <a:ext cx="12207240" cy="6633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rtl="0"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Resim 23">
            <a:extLst>
              <a:ext uri="{FF2B5EF4-FFF2-40B4-BE49-F238E27FC236}">
                <a16:creationId xmlns:a16="http://schemas.microsoft.com/office/drawing/2014/main" id="{6C81FC4B-686B-47DA-9BCF-E1B138E19EA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740" y="6337329"/>
            <a:ext cx="450354" cy="434017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F4BE4E1-B0A5-437E-B5EA-C129C95BFD0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232" y="6323326"/>
            <a:ext cx="451811" cy="462023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97B495C2-3A76-4445-B165-A243651077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1886" y="6387698"/>
            <a:ext cx="1009508" cy="333278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E31F0990-54D2-434A-B2F5-B2A7D08D654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417" y="6427604"/>
            <a:ext cx="1030448" cy="253467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58C05B87-0E8F-48F8-BF98-FD012A25FE8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631" y="6364572"/>
            <a:ext cx="584437" cy="37953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949B5D13-D259-4889-B74F-8AFC1235CCC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00" y="6366986"/>
            <a:ext cx="1045139" cy="374703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23D807BE-6378-49E0-893F-A473FD70E38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49" y="6261845"/>
            <a:ext cx="1057951" cy="584985"/>
          </a:xfrm>
          <a:prstGeom prst="rect">
            <a:avLst/>
          </a:prstGeom>
        </p:spPr>
      </p:pic>
      <p:pic>
        <p:nvPicPr>
          <p:cNvPr id="31" name="Resim 30" descr="çizim içeren bir resim&#10;&#10;Açıklama otomatik olarak oluşturuldu">
            <a:extLst>
              <a:ext uri="{FF2B5EF4-FFF2-40B4-BE49-F238E27FC236}">
                <a16:creationId xmlns:a16="http://schemas.microsoft.com/office/drawing/2014/main" id="{FAE483C8-791F-4A69-8A11-7615D3B170C7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25000"/>
          </a:blip>
          <a:stretch>
            <a:fillRect/>
          </a:stretch>
        </p:blipFill>
        <p:spPr>
          <a:xfrm>
            <a:off x="2853688" y="6289730"/>
            <a:ext cx="1306145" cy="529214"/>
          </a:xfrm>
          <a:prstGeom prst="rect">
            <a:avLst/>
          </a:prstGeom>
        </p:spPr>
      </p:pic>
      <p:pic>
        <p:nvPicPr>
          <p:cNvPr id="32" name="Grafik 70">
            <a:extLst>
              <a:ext uri="{FF2B5EF4-FFF2-40B4-BE49-F238E27FC236}">
                <a16:creationId xmlns:a16="http://schemas.microsoft.com/office/drawing/2014/main" id="{E1732221-51D8-41EE-BD5D-B67624FF5EA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>
            <a:off x="8605354" y="6389061"/>
            <a:ext cx="1090276" cy="330553"/>
          </a:xfrm>
          <a:prstGeom prst="rect">
            <a:avLst/>
          </a:prstGeom>
        </p:spPr>
      </p:pic>
      <p:pic>
        <p:nvPicPr>
          <p:cNvPr id="33" name="Resim 32" descr="işaret, oturma, geniş, bilgisayar içeren bir resim&#10;&#10;Açıklama otomatik olarak oluşturuldu">
            <a:extLst>
              <a:ext uri="{FF2B5EF4-FFF2-40B4-BE49-F238E27FC236}">
                <a16:creationId xmlns:a16="http://schemas.microsoft.com/office/drawing/2014/main" id="{67477630-B5E2-403B-89F1-1CB3086DCE4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52" y="6307217"/>
            <a:ext cx="387133" cy="494241"/>
          </a:xfrm>
          <a:prstGeom prst="rect">
            <a:avLst/>
          </a:prstGeom>
        </p:spPr>
      </p:pic>
      <p:pic>
        <p:nvPicPr>
          <p:cNvPr id="35" name="Grafik 74">
            <a:extLst>
              <a:ext uri="{FF2B5EF4-FFF2-40B4-BE49-F238E27FC236}">
                <a16:creationId xmlns:a16="http://schemas.microsoft.com/office/drawing/2014/main" id="{A88E1DD3-FABC-4D12-A0D8-7E38BD8CFCA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xmlns="" r:embed="rId28"/>
              </a:ext>
            </a:extLst>
          </a:blip>
          <a:stretch>
            <a:fillRect/>
          </a:stretch>
        </p:blipFill>
        <p:spPr>
          <a:xfrm>
            <a:off x="6928636" y="6336769"/>
            <a:ext cx="501354" cy="435137"/>
          </a:xfrm>
          <a:prstGeom prst="rect">
            <a:avLst/>
          </a:prstGeom>
        </p:spPr>
      </p:pic>
      <p:pic>
        <p:nvPicPr>
          <p:cNvPr id="36" name="Grafik 75">
            <a:extLst>
              <a:ext uri="{FF2B5EF4-FFF2-40B4-BE49-F238E27FC236}">
                <a16:creationId xmlns:a16="http://schemas.microsoft.com/office/drawing/2014/main" id="{239F2653-38C3-46B9-B70A-661A94FFD0E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xmlns="" r:embed="rId30"/>
              </a:ext>
            </a:extLst>
          </a:blip>
          <a:stretch>
            <a:fillRect/>
          </a:stretch>
        </p:blipFill>
        <p:spPr>
          <a:xfrm>
            <a:off x="210606" y="6430667"/>
            <a:ext cx="943376" cy="247341"/>
          </a:xfrm>
          <a:prstGeom prst="rect">
            <a:avLst/>
          </a:prstGeom>
        </p:spPr>
      </p:pic>
      <p:pic>
        <p:nvPicPr>
          <p:cNvPr id="37" name="Resim 36" descr="nesne, saat, işaret, oturma içeren bir resim&#10;&#10;Açıklama otomatik olarak oluşturuldu">
            <a:extLst>
              <a:ext uri="{FF2B5EF4-FFF2-40B4-BE49-F238E27FC236}">
                <a16:creationId xmlns:a16="http://schemas.microsoft.com/office/drawing/2014/main" id="{1821F01D-C220-48A1-B7E1-C63D30B4408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93" y="6408242"/>
            <a:ext cx="1069294" cy="269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8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Tablo_14%20Hassas%20G&#246;revler%20Envanter%20Tablosu.doc" TargetMode="Externa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hyperlink" Target="Risk%20Say&#305;lar&#305;%20Listesi.xls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ks.tarimorman.gov.tr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ks.tarimorman.gov.tr/" TargetMode="External"/><Relationship Id="rId2" Type="http://schemas.openxmlformats.org/officeDocument/2006/relationships/hyperlink" Target="2022-2023_UEP%20(1).xlsx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hyperlink" Target="&#304;&#199;%20KONTROL%20S&#304;STEM&#304;.pptx#-1,36,&#304;&#231; Denetim Biriminin &#304;&#231; Kontrol Denetimi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hyperlink" Target="&#304;&#199;%20KONTROL%20S&#304;STEM&#304;.pptx#-1,35,SAYI&#350;TAY BA&#350;KANLI&#286;I 2019 YILI DENET&#304;M RAPORU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453519" y="429702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2152326" y="3692885"/>
            <a:ext cx="7887345" cy="490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robat Black" panose="00000A00000000000000" pitchFamily="50" charset="-94"/>
                <a:cs typeface="Arial" panose="020B0604020202020204" pitchFamily="34" charset="0"/>
              </a:rPr>
              <a:t>İÇ KONTROL SİSTEMİ</a:t>
            </a:r>
            <a:endParaRPr lang="tr-TR" sz="2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76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722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İÇ KONTROL GÜVENCE BEYANI</a:t>
            </a:r>
            <a:endParaRPr lang="tr-T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59784205"/>
              </p:ext>
            </p:extLst>
          </p:nvPr>
        </p:nvGraphicFramePr>
        <p:xfrm>
          <a:off x="1088359" y="1365405"/>
          <a:ext cx="10591796" cy="4585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136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57178" y="442329"/>
            <a:ext cx="10515600" cy="372318"/>
          </a:xfrm>
        </p:spPr>
        <p:txBody>
          <a:bodyPr>
            <a:normAutofit fontScale="90000"/>
          </a:bodyPr>
          <a:lstStyle/>
          <a:p>
            <a:pPr algn="ctr"/>
            <a:r>
              <a:rPr lang="tr-TR" b="1" dirty="0">
                <a:solidFill>
                  <a:srgbClr val="FFC000"/>
                </a:solidFill>
              </a:rPr>
              <a:t>KAMU İÇ KONTROL STANDARTLARI</a:t>
            </a:r>
            <a:r>
              <a:rPr lang="tr-TR" dirty="0">
                <a:solidFill>
                  <a:srgbClr val="FFC000"/>
                </a:solidFill>
              </a:rPr>
              <a:t/>
            </a:r>
            <a:br>
              <a:rPr lang="tr-TR" dirty="0">
                <a:solidFill>
                  <a:srgbClr val="FFC000"/>
                </a:solidFill>
              </a:rPr>
            </a:br>
            <a:endParaRPr lang="tr-TR" dirty="0">
              <a:solidFill>
                <a:srgbClr val="FFC000"/>
              </a:solidFill>
            </a:endParaRPr>
          </a:p>
        </p:txBody>
      </p:sp>
      <p:grpSp>
        <p:nvGrpSpPr>
          <p:cNvPr id="5" name="Grup 4"/>
          <p:cNvGrpSpPr/>
          <p:nvPr/>
        </p:nvGrpSpPr>
        <p:grpSpPr>
          <a:xfrm>
            <a:off x="451778" y="893135"/>
            <a:ext cx="11431389" cy="5316278"/>
            <a:chOff x="451778" y="893135"/>
            <a:chExt cx="11431389" cy="5316278"/>
          </a:xfrm>
        </p:grpSpPr>
        <p:sp>
          <p:nvSpPr>
            <p:cNvPr id="6" name="Serbest Form 5"/>
            <p:cNvSpPr/>
            <p:nvPr/>
          </p:nvSpPr>
          <p:spPr>
            <a:xfrm>
              <a:off x="451778" y="893135"/>
              <a:ext cx="1968757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Kontrol Ortamı Standartları	</a:t>
              </a:r>
              <a:endParaRPr lang="tr-TR" sz="2000" kern="1200" dirty="0"/>
            </a:p>
          </p:txBody>
        </p:sp>
        <p:sp>
          <p:nvSpPr>
            <p:cNvPr id="7" name="Serbest Form 6"/>
            <p:cNvSpPr/>
            <p:nvPr/>
          </p:nvSpPr>
          <p:spPr>
            <a:xfrm>
              <a:off x="451778" y="1681407"/>
              <a:ext cx="1968757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Etik Değerler ve Dürüstlük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Misyon Organizasyon Yapısı ve Görevler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Personelin Yeterliliği  ve Performansı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sz="2000" kern="1200" dirty="0" smtClean="0"/>
                <a:t>Yetki Devri</a:t>
              </a:r>
              <a:endParaRPr lang="tr-TR" sz="2000" kern="1200" dirty="0"/>
            </a:p>
          </p:txBody>
        </p:sp>
        <p:sp>
          <p:nvSpPr>
            <p:cNvPr id="8" name="Serbest Form 7"/>
            <p:cNvSpPr/>
            <p:nvPr/>
          </p:nvSpPr>
          <p:spPr>
            <a:xfrm>
              <a:off x="2696162" y="893135"/>
              <a:ext cx="1968757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Risk Değerlendirme Standartları</a:t>
              </a:r>
              <a:endParaRPr lang="tr-TR" sz="2000" kern="1200" dirty="0"/>
            </a:p>
          </p:txBody>
        </p:sp>
        <p:sp>
          <p:nvSpPr>
            <p:cNvPr id="9" name="Serbest Form 8"/>
            <p:cNvSpPr/>
            <p:nvPr/>
          </p:nvSpPr>
          <p:spPr>
            <a:xfrm>
              <a:off x="2696162" y="1681407"/>
              <a:ext cx="1968757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Planlama ve Programlama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Risklerin Belirlenmesi ve Değerlendirilmesi</a:t>
              </a:r>
              <a:endParaRPr lang="tr-TR" sz="2000" kern="1200" dirty="0"/>
            </a:p>
          </p:txBody>
        </p:sp>
        <p:sp>
          <p:nvSpPr>
            <p:cNvPr id="10" name="Serbest Form 9"/>
            <p:cNvSpPr/>
            <p:nvPr/>
          </p:nvSpPr>
          <p:spPr>
            <a:xfrm>
              <a:off x="4871040" y="893135"/>
              <a:ext cx="2453854" cy="788272"/>
            </a:xfrm>
            <a:custGeom>
              <a:avLst/>
              <a:gdLst>
                <a:gd name="connsiteX0" fmla="*/ 0 w 2139747"/>
                <a:gd name="connsiteY0" fmla="*/ 0 h 788272"/>
                <a:gd name="connsiteX1" fmla="*/ 2139747 w 2139747"/>
                <a:gd name="connsiteY1" fmla="*/ 0 h 788272"/>
                <a:gd name="connsiteX2" fmla="*/ 2139747 w 2139747"/>
                <a:gd name="connsiteY2" fmla="*/ 788272 h 788272"/>
                <a:gd name="connsiteX3" fmla="*/ 0 w 2139747"/>
                <a:gd name="connsiteY3" fmla="*/ 788272 h 788272"/>
                <a:gd name="connsiteX4" fmla="*/ 0 w 213974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9747" h="788272">
                  <a:moveTo>
                    <a:pt x="0" y="0"/>
                  </a:moveTo>
                  <a:lnTo>
                    <a:pt x="2139747" y="0"/>
                  </a:lnTo>
                  <a:lnTo>
                    <a:pt x="213974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Kontrol Faaliyetleri Standartları</a:t>
              </a:r>
              <a:endParaRPr lang="tr-TR" sz="2000" kern="1200" dirty="0"/>
            </a:p>
          </p:txBody>
        </p:sp>
        <p:sp>
          <p:nvSpPr>
            <p:cNvPr id="11" name="Serbest Form 10"/>
            <p:cNvSpPr/>
            <p:nvPr/>
          </p:nvSpPr>
          <p:spPr>
            <a:xfrm>
              <a:off x="4871040" y="1681407"/>
              <a:ext cx="2453854" cy="4528006"/>
            </a:xfrm>
            <a:custGeom>
              <a:avLst/>
              <a:gdLst>
                <a:gd name="connsiteX0" fmla="*/ 0 w 2453854"/>
                <a:gd name="connsiteY0" fmla="*/ 0 h 5316278"/>
                <a:gd name="connsiteX1" fmla="*/ 2453854 w 2453854"/>
                <a:gd name="connsiteY1" fmla="*/ 0 h 5316278"/>
                <a:gd name="connsiteX2" fmla="*/ 2453854 w 2453854"/>
                <a:gd name="connsiteY2" fmla="*/ 5316278 h 5316278"/>
                <a:gd name="connsiteX3" fmla="*/ 0 w 2453854"/>
                <a:gd name="connsiteY3" fmla="*/ 5316278 h 5316278"/>
                <a:gd name="connsiteX4" fmla="*/ 0 w 2453854"/>
                <a:gd name="connsiteY4" fmla="*/ 0 h 531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3854" h="5316278">
                  <a:moveTo>
                    <a:pt x="0" y="0"/>
                  </a:moveTo>
                  <a:lnTo>
                    <a:pt x="2453854" y="0"/>
                  </a:lnTo>
                  <a:lnTo>
                    <a:pt x="2453854" y="5316278"/>
                  </a:lnTo>
                  <a:lnTo>
                    <a:pt x="0" y="53162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Kontrol Stratejileri ve Yönetimleri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Prosedürlerin Belirlenmesi ve Değerlendirilmesi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Hiyerarşik Kontroller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Görevler Ayrılığı</a:t>
              </a:r>
              <a:endParaRPr 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Faaliyetlerin Sürekliliği</a:t>
              </a:r>
              <a:endParaRPr lang="tr-TR" altLang="tr-TR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/>
                <a:t>Bilgi Sistemleri Kontrolleri</a:t>
              </a:r>
              <a:endParaRPr lang="tr-TR" altLang="tr-TR" sz="2000" kern="1200" dirty="0"/>
            </a:p>
          </p:txBody>
        </p:sp>
        <p:sp>
          <p:nvSpPr>
            <p:cNvPr id="12" name="Serbest Form 11"/>
            <p:cNvSpPr/>
            <p:nvPr/>
          </p:nvSpPr>
          <p:spPr>
            <a:xfrm>
              <a:off x="7670026" y="893135"/>
              <a:ext cx="2105373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Bilgi ve İletişim Standartları</a:t>
              </a:r>
              <a:endParaRPr lang="tr-TR" sz="2000" kern="1200" dirty="0"/>
            </a:p>
          </p:txBody>
        </p:sp>
        <p:sp>
          <p:nvSpPr>
            <p:cNvPr id="13" name="Serbest Form 12"/>
            <p:cNvSpPr/>
            <p:nvPr/>
          </p:nvSpPr>
          <p:spPr>
            <a:xfrm>
              <a:off x="7670026" y="1681407"/>
              <a:ext cx="2105373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Bilgi ve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İletişim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Raporlama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Kayıt ve Dosyalama Sistemi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Hata, Usulsüzlük ve Yolsuzlukların Bildirilmesi</a:t>
              </a:r>
              <a:endParaRPr lang="tr-TR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Serbest Form 13"/>
            <p:cNvSpPr/>
            <p:nvPr/>
          </p:nvSpPr>
          <p:spPr>
            <a:xfrm>
              <a:off x="9914410" y="893135"/>
              <a:ext cx="1968757" cy="788272"/>
            </a:xfrm>
            <a:custGeom>
              <a:avLst/>
              <a:gdLst>
                <a:gd name="connsiteX0" fmla="*/ 0 w 1968757"/>
                <a:gd name="connsiteY0" fmla="*/ 0 h 788272"/>
                <a:gd name="connsiteX1" fmla="*/ 1968757 w 1968757"/>
                <a:gd name="connsiteY1" fmla="*/ 0 h 788272"/>
                <a:gd name="connsiteX2" fmla="*/ 1968757 w 1968757"/>
                <a:gd name="connsiteY2" fmla="*/ 788272 h 788272"/>
                <a:gd name="connsiteX3" fmla="*/ 0 w 1968757"/>
                <a:gd name="connsiteY3" fmla="*/ 788272 h 788272"/>
                <a:gd name="connsiteX4" fmla="*/ 0 w 1968757"/>
                <a:gd name="connsiteY4" fmla="*/ 0 h 788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788272">
                  <a:moveTo>
                    <a:pt x="0" y="0"/>
                  </a:moveTo>
                  <a:lnTo>
                    <a:pt x="1968757" y="0"/>
                  </a:lnTo>
                  <a:lnTo>
                    <a:pt x="1968757" y="788272"/>
                  </a:lnTo>
                  <a:lnTo>
                    <a:pt x="0" y="78827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81280" rIns="142240" bIns="8128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kern="1200" dirty="0" smtClean="0"/>
                <a:t>İzleme Standartları</a:t>
              </a:r>
              <a:endParaRPr lang="tr-TR" sz="2000" kern="1200" dirty="0"/>
            </a:p>
          </p:txBody>
        </p:sp>
        <p:sp>
          <p:nvSpPr>
            <p:cNvPr id="15" name="Serbest Form 14"/>
            <p:cNvSpPr/>
            <p:nvPr/>
          </p:nvSpPr>
          <p:spPr>
            <a:xfrm>
              <a:off x="9914410" y="1681407"/>
              <a:ext cx="1968757" cy="4528005"/>
            </a:xfrm>
            <a:custGeom>
              <a:avLst/>
              <a:gdLst>
                <a:gd name="connsiteX0" fmla="*/ 0 w 1968757"/>
                <a:gd name="connsiteY0" fmla="*/ 0 h 4528005"/>
                <a:gd name="connsiteX1" fmla="*/ 1968757 w 1968757"/>
                <a:gd name="connsiteY1" fmla="*/ 0 h 4528005"/>
                <a:gd name="connsiteX2" fmla="*/ 1968757 w 1968757"/>
                <a:gd name="connsiteY2" fmla="*/ 4528005 h 4528005"/>
                <a:gd name="connsiteX3" fmla="*/ 0 w 1968757"/>
                <a:gd name="connsiteY3" fmla="*/ 4528005 h 4528005"/>
                <a:gd name="connsiteX4" fmla="*/ 0 w 1968757"/>
                <a:gd name="connsiteY4" fmla="*/ 0 h 4528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8757" h="4528005">
                  <a:moveTo>
                    <a:pt x="0" y="0"/>
                  </a:moveTo>
                  <a:lnTo>
                    <a:pt x="1968757" y="0"/>
                  </a:lnTo>
                  <a:lnTo>
                    <a:pt x="1968757" y="4528005"/>
                  </a:lnTo>
                  <a:lnTo>
                    <a:pt x="0" y="45280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6680" tIns="106680" rIns="142240" bIns="16002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İç Kontrolün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Değerlendirilmesi</a:t>
              </a:r>
              <a:endParaRPr lang="tr-TR" sz="2000" kern="1200" dirty="0">
                <a:solidFill>
                  <a:schemeClr val="tx1"/>
                </a:solidFill>
              </a:endParaRPr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tr-TR" altLang="tr-TR" sz="2000" kern="1200" dirty="0" smtClean="0">
                  <a:solidFill>
                    <a:schemeClr val="tx1"/>
                  </a:solidFill>
                </a:rPr>
                <a:t>İç Denetim</a:t>
              </a:r>
              <a:endParaRPr lang="tr-TR" sz="20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255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93381" y="195004"/>
            <a:ext cx="10515600" cy="132556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Kontrol Ortamı İçin Yapılan/Yapılacak Çalışmalar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021715"/>
              </p:ext>
            </p:extLst>
          </p:nvPr>
        </p:nvGraphicFramePr>
        <p:xfrm>
          <a:off x="955158" y="152056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808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06849"/>
            <a:ext cx="10515600" cy="874053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Görev Tanımları-1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b="1" u="sng" dirty="0" smtClean="0">
                <a:solidFill>
                  <a:srgbClr val="FFFF00"/>
                </a:solidFill>
              </a:rPr>
              <a:t>Sayıştay Denetim Raporunda;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Bakanlıkta iç kontrol sisteminin yapılandırılmasına ilişkin temel çalışmalar genel olarak tamamlanmış olmakla birlikte kurum organizasyon yapısı içerisinde </a:t>
            </a:r>
            <a:r>
              <a:rPr lang="tr-TR" b="1" dirty="0" smtClean="0">
                <a:solidFill>
                  <a:srgbClr val="FFC000"/>
                </a:solidFill>
              </a:rPr>
              <a:t>görev, yetki ve sorumluluklar açık bir şekilde belirlenip yazılı hale getirilmediği </a:t>
            </a:r>
            <a:r>
              <a:rPr lang="tr-TR" dirty="0" smtClean="0">
                <a:solidFill>
                  <a:srgbClr val="FFFFFF"/>
                </a:solidFill>
              </a:rPr>
              <a:t>görülmüştür. 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Kamu İç Kontrol Standartları Tebliği’nin 2.2, 2.3, 2.4, 2.5 standartları gereğince kontrol ortamının oluşturulması kapsamında; kurum organizasyon yapısı, görev, yetki ve sorumlulukların açık bir şekilde belirlenmesi gerekmektedir. </a:t>
            </a:r>
          </a:p>
          <a:p>
            <a:pPr algn="just"/>
            <a:r>
              <a:rPr lang="tr-TR" dirty="0">
                <a:solidFill>
                  <a:srgbClr val="FFFFFF"/>
                </a:solidFill>
              </a:rPr>
              <a:t>Denetim Raporunda da belirtildiği üzere her birimin ve personelin görev tanımı yapılmalıdır</a:t>
            </a:r>
            <a:r>
              <a:rPr lang="tr-TR" dirty="0"/>
              <a:t>.</a:t>
            </a:r>
          </a:p>
          <a:p>
            <a:pPr algn="just"/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Görev Tanımları-2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2284602"/>
              </p:ext>
            </p:extLst>
          </p:nvPr>
        </p:nvGraphicFramePr>
        <p:xfrm>
          <a:off x="838200" y="12195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52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Personelin Görev Tanımları-3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219569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Birimimiz Çalışma Usul ve Esaslarına göre her bir personelin görev tanımları fonksiyonel organizasyon şemalarını oluşturacak şekilde yapılmalıdır.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Görev Tanımları iş unvanlarına göre yapılması gerekmektedir.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İş unvanlarını belirlerken süreç  hiyerarşisinde yer alan süreçlere göre belirleyebiliriz.</a:t>
            </a:r>
          </a:p>
          <a:p>
            <a:pPr>
              <a:lnSpc>
                <a:spcPct val="100000"/>
              </a:lnSpc>
            </a:pPr>
            <a:r>
              <a:rPr lang="tr-TR" dirty="0" smtClean="0">
                <a:solidFill>
                  <a:schemeClr val="bg1"/>
                </a:solidFill>
              </a:rPr>
              <a:t>Her bir personele görev tanımlarını tebliğ etmeliyiz.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48165"/>
            <a:ext cx="10515600" cy="846857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Personelin Görev Tanımları-4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4159359"/>
              </p:ext>
            </p:extLst>
          </p:nvPr>
        </p:nvGraphicFramePr>
        <p:xfrm>
          <a:off x="838200" y="1219569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276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6857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Görev Tanımları-5</a:t>
            </a:r>
            <a:endParaRPr lang="tr-TR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3807281263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9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1949" y="0"/>
            <a:ext cx="10515600" cy="966964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rgbClr val="FFC000"/>
                </a:solidFill>
              </a:rPr>
              <a:t>Hassas Görevler</a:t>
            </a:r>
            <a:endParaRPr lang="tr-TR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657377733"/>
              </p:ext>
            </p:extLst>
          </p:nvPr>
        </p:nvGraphicFramePr>
        <p:xfrm>
          <a:off x="543442" y="966964"/>
          <a:ext cx="11492614" cy="515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18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860" y="1185332"/>
            <a:ext cx="10515600" cy="4989689"/>
          </a:xfrm>
        </p:spPr>
        <p:txBody>
          <a:bodyPr>
            <a:normAutofit fontScale="25000" lnSpcReduction="20000"/>
          </a:bodyPr>
          <a:lstStyle/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gizlilik statüsündedir?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alanlardaki faaliyetlerde hata veya usulsüzlük yapılması ihtimali daha fazladır?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görevlerin belli bir zaman süreci içinde yerine getirilmesi önemlidir?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 bilgi ve eğitim ihtiyacı çok yüksektir?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iç ve dış etkenlere yüksek derecede maruz kalır? 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görevler yerine getirilmezse kaynak israfına neden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 yüksek maliyetlidir?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işlerin yada süreçlerin aksaması birimin dışarıdan olumsuz tepki almasına neden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işlerde hesap verme yükümlülüğü fazladır?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işler için çok fazla mesai harcanmalıdır?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Hangi alanlarda çıkacak sorunlar, birimin fonksiyonunu yerine getirmesine engel olur?</a:t>
            </a:r>
          </a:p>
          <a:p>
            <a:pPr lvl="0">
              <a:lnSpc>
                <a:spcPct val="120000"/>
              </a:lnSpc>
            </a:pPr>
            <a:r>
              <a:rPr lang="tr-TR" sz="8000" dirty="0">
                <a:solidFill>
                  <a:srgbClr val="FFFFFF"/>
                </a:solidFill>
              </a:rPr>
              <a:t>Kimlerin çok fazla sorumluluğu vardır?</a:t>
            </a:r>
          </a:p>
          <a:p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8" name="Unvan 1"/>
          <p:cNvSpPr>
            <a:spLocks noGrp="1"/>
          </p:cNvSpPr>
          <p:nvPr>
            <p:ph type="title"/>
          </p:nvPr>
        </p:nvSpPr>
        <p:spPr>
          <a:xfrm>
            <a:off x="838200" y="218369"/>
            <a:ext cx="10515600" cy="966964"/>
          </a:xfrm>
        </p:spPr>
        <p:txBody>
          <a:bodyPr/>
          <a:lstStyle/>
          <a:p>
            <a:r>
              <a:rPr lang="tr-TR" b="1" dirty="0" smtClean="0">
                <a:solidFill>
                  <a:srgbClr val="FFC000"/>
                </a:solidFill>
              </a:rPr>
              <a:t>Hassas Görevler Belirlemek İçin</a:t>
            </a:r>
            <a:endParaRPr lang="tr-TR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031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MUHTEVA</a:t>
            </a:r>
            <a:endParaRPr lang="tr-TR" b="1" dirty="0">
              <a:solidFill>
                <a:schemeClr val="accent4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76490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İÇ KONTROL SİSTEMİ</a:t>
            </a: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tr-TR" b="1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b="1" dirty="0" smtClean="0">
                <a:solidFill>
                  <a:schemeClr val="bg1"/>
                </a:solidFill>
              </a:rPr>
              <a:t>2022-2023 UYUM EYLEM PLANI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2144682" y="1961803"/>
            <a:ext cx="50790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</a:t>
            </a:r>
            <a:r>
              <a:rPr lang="tr-TR" sz="2800" dirty="0" smtClean="0">
                <a:solidFill>
                  <a:schemeClr val="bg1"/>
                </a:solidFill>
              </a:rPr>
              <a:t>Nedir?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Neden İç </a:t>
            </a:r>
            <a:r>
              <a:rPr lang="tr-TR" sz="2800" dirty="0" smtClean="0">
                <a:solidFill>
                  <a:schemeClr val="bg1"/>
                </a:solidFill>
              </a:rPr>
              <a:t>Kontrol?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</a:t>
            </a:r>
            <a:r>
              <a:rPr lang="tr-TR" sz="2800" dirty="0">
                <a:solidFill>
                  <a:schemeClr val="bg1"/>
                </a:solidFill>
              </a:rPr>
              <a:t>M</a:t>
            </a:r>
            <a:r>
              <a:rPr lang="tr-TR" sz="2800" dirty="0" smtClean="0">
                <a:solidFill>
                  <a:schemeClr val="bg1"/>
                </a:solidFill>
              </a:rPr>
              <a:t>evzuatı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Aktörleri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bg1"/>
                </a:solidFill>
              </a:rPr>
              <a:t>İç Kontrol </a:t>
            </a:r>
            <a:r>
              <a:rPr lang="tr-TR" sz="2800" dirty="0" smtClean="0">
                <a:solidFill>
                  <a:schemeClr val="bg1"/>
                </a:solidFill>
              </a:rPr>
              <a:t>Standartları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34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Hassas Görevler İçin Ne Yapılmalı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7" name="İçerik Yer Tutucusu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881545"/>
              </p:ext>
            </p:extLst>
          </p:nvPr>
        </p:nvGraphicFramePr>
        <p:xfrm>
          <a:off x="747889" y="1690688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r>
              <a:rPr lang="tr-TR" dirty="0" smtClean="0">
                <a:solidFill>
                  <a:srgbClr val="FFC000"/>
                </a:solidFill>
              </a:rPr>
              <a:t>Bazı Hassas Görevler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7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61189"/>
              </p:ext>
            </p:extLst>
          </p:nvPr>
        </p:nvGraphicFramePr>
        <p:xfrm>
          <a:off x="946722" y="118990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ikdörtgen 2"/>
          <p:cNvSpPr/>
          <p:nvPr/>
        </p:nvSpPr>
        <p:spPr>
          <a:xfrm>
            <a:off x="9720213" y="5254204"/>
            <a:ext cx="2297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>
                <a:solidFill>
                  <a:srgbClr val="FFC000"/>
                </a:solidFill>
                <a:hlinkClick r:id="rId8" action="ppaction://hlinkfile"/>
              </a:rPr>
              <a:t>Hassas Görevler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941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1371" y="-27688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Risk Değerlendirme Bileşeni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6852" y="1224755"/>
            <a:ext cx="11469461" cy="446847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Stratejik Plan,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Performans Programı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Bütçe</a:t>
            </a:r>
            <a:endParaRPr lang="tr-TR" dirty="0" smtClean="0">
              <a:solidFill>
                <a:schemeClr val="bg1"/>
              </a:solidFill>
              <a:hlinkClick r:id="rId2" action="ppaction://hlinkfile"/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Risk </a:t>
            </a:r>
            <a:r>
              <a:rPr lang="tr-TR" dirty="0">
                <a:solidFill>
                  <a:schemeClr val="bg1"/>
                </a:solidFill>
              </a:rPr>
              <a:t>Yönetimi </a:t>
            </a:r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rgbClr val="FFFFFF"/>
                </a:solidFill>
              </a:rPr>
              <a:t>Birimlerin idare hedeflerine uygun özel hedefleri olmalıdır.  Bu hedefler, ölçülebilir, ulaşılabilir, süreli olmalıdır. </a:t>
            </a:r>
          </a:p>
          <a:p>
            <a:r>
              <a:rPr lang="tr-TR" dirty="0" smtClean="0">
                <a:solidFill>
                  <a:srgbClr val="FFFFFF"/>
                </a:solidFill>
              </a:rPr>
              <a:t> Bunun için </a:t>
            </a:r>
            <a:r>
              <a:rPr lang="tr-TR" dirty="0" err="1" smtClean="0">
                <a:solidFill>
                  <a:srgbClr val="FFFFFF"/>
                </a:solidFill>
              </a:rPr>
              <a:t>UEP’da</a:t>
            </a:r>
            <a:r>
              <a:rPr lang="tr-TR" dirty="0" smtClean="0">
                <a:solidFill>
                  <a:srgbClr val="FFFFFF"/>
                </a:solidFill>
              </a:rPr>
              <a:t> </a:t>
            </a:r>
            <a:r>
              <a:rPr lang="tr-TR" dirty="0">
                <a:solidFill>
                  <a:srgbClr val="FFFFFF"/>
                </a:solidFill>
              </a:rPr>
              <a:t>ön görülen eylem;</a:t>
            </a:r>
            <a:r>
              <a:rPr lang="tr-TR" dirty="0"/>
              <a:t> </a:t>
            </a:r>
            <a:r>
              <a:rPr lang="tr-TR" dirty="0">
                <a:solidFill>
                  <a:srgbClr val="FFC000"/>
                </a:solidFill>
              </a:rPr>
              <a:t>Birim hedeflerini içeren  çalışma </a:t>
            </a:r>
            <a:r>
              <a:rPr lang="tr-TR" dirty="0" smtClean="0">
                <a:solidFill>
                  <a:srgbClr val="FFC000"/>
                </a:solidFill>
              </a:rPr>
              <a:t>takvimleri oluşturulmasıdır. (tamamlanma tarihi her yıl aralık ayında bir sonraki yılın takvimi açıklanmalı)</a:t>
            </a:r>
            <a:endParaRPr lang="tr-TR" dirty="0">
              <a:solidFill>
                <a:srgbClr val="FFC000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807" y="576942"/>
            <a:ext cx="3934764" cy="262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59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6829" y="0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Kontrol Faaliyeti</a:t>
            </a:r>
            <a:endParaRPr lang="tr-TR" dirty="0"/>
          </a:p>
        </p:txBody>
      </p:sp>
      <p:graphicFrame>
        <p:nvGraphicFramePr>
          <p:cNvPr id="14" name="Diyagram 13"/>
          <p:cNvGraphicFramePr/>
          <p:nvPr>
            <p:extLst>
              <p:ext uri="{D42A27DB-BD31-4B8C-83A1-F6EECF244321}">
                <p14:modId xmlns:p14="http://schemas.microsoft.com/office/powerpoint/2010/main" val="3370180280"/>
              </p:ext>
            </p:extLst>
          </p:nvPr>
        </p:nvGraphicFramePr>
        <p:xfrm>
          <a:off x="969432" y="1295401"/>
          <a:ext cx="10533945" cy="4529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988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Başlık"/>
          <p:cNvSpPr txBox="1">
            <a:spLocks/>
          </p:cNvSpPr>
          <p:nvPr/>
        </p:nvSpPr>
        <p:spPr>
          <a:xfrm>
            <a:off x="358620" y="321088"/>
            <a:ext cx="3538466" cy="173631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tr-TR" sz="2800" dirty="0">
              <a:ln w="1905"/>
              <a:solidFill>
                <a:srgbClr val="FFFF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910846" y="189186"/>
            <a:ext cx="8264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KONTROL FAALİYETLERİ</a:t>
            </a:r>
            <a:endParaRPr lang="tr-TR" sz="3600" b="1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2" name="İçerik Yer Tutucusu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967221"/>
              </p:ext>
            </p:extLst>
          </p:nvPr>
        </p:nvGraphicFramePr>
        <p:xfrm>
          <a:off x="594842" y="1200329"/>
          <a:ext cx="11439503" cy="485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14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yagram 9"/>
          <p:cNvGraphicFramePr/>
          <p:nvPr>
            <p:extLst>
              <p:ext uri="{D42A27DB-BD31-4B8C-83A1-F6EECF244321}">
                <p14:modId xmlns:p14="http://schemas.microsoft.com/office/powerpoint/2010/main" val="3217730655"/>
              </p:ext>
            </p:extLst>
          </p:nvPr>
        </p:nvGraphicFramePr>
        <p:xfrm>
          <a:off x="0" y="0"/>
          <a:ext cx="12265572" cy="6348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61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24341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Bilgi ve İletişim Bileşeni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6268" y="1449903"/>
            <a:ext cx="5205248" cy="339536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FFFFFF"/>
                </a:solidFill>
                <a:latin typeface="Cambria" panose="02040503050406030204" pitchFamily="18" charset="0"/>
              </a:rPr>
              <a:t>İdarede ihtiyaç duyulacak, her türlü bilginin uygun bir şekilde kaydedilmesi, tasnif edilmesi ve ilgililerin sorumluluklarını yerine getirebilecekleri şekilde ve sürede iletilmesi gerekir.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1892" y="1043769"/>
            <a:ext cx="6791533" cy="5169856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3433" y="999998"/>
            <a:ext cx="2414225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80011" y="1"/>
            <a:ext cx="10515600" cy="964276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İzleme Bileşeni</a:t>
            </a:r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266825"/>
              </p:ext>
            </p:extLst>
          </p:nvPr>
        </p:nvGraphicFramePr>
        <p:xfrm>
          <a:off x="838200" y="145309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13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13262" y="90805"/>
            <a:ext cx="10515600" cy="854075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C000"/>
                </a:solidFill>
              </a:rPr>
              <a:t>İzleme Bileşeni</a:t>
            </a:r>
            <a:endParaRPr lang="tr-TR" dirty="0">
              <a:solidFill>
                <a:srgbClr val="FFC000"/>
              </a:solidFill>
            </a:endParaRPr>
          </a:p>
        </p:txBody>
      </p:sp>
      <p:graphicFrame>
        <p:nvGraphicFramePr>
          <p:cNvPr id="4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8730839"/>
              </p:ext>
            </p:extLst>
          </p:nvPr>
        </p:nvGraphicFramePr>
        <p:xfrm>
          <a:off x="457200" y="1106312"/>
          <a:ext cx="11023600" cy="501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363578" y="204850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3" name="Dikdörtgen 2"/>
          <p:cNvSpPr/>
          <p:nvPr/>
        </p:nvSpPr>
        <p:spPr>
          <a:xfrm>
            <a:off x="3044582" y="2189827"/>
            <a:ext cx="6014357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KAMU İÇ KONTROL STANDARTLARINA UYUM EYLEM PLANI</a:t>
            </a:r>
            <a:endParaRPr lang="tr-TR" sz="2800" b="1" dirty="0">
              <a:solidFill>
                <a:prstClr val="white"/>
              </a:solidFill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05656" y="194873"/>
            <a:ext cx="10515600" cy="981856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</a:t>
            </a:r>
            <a:r>
              <a:rPr lang="tr-TR" b="1" dirty="0" smtClean="0">
                <a:solidFill>
                  <a:schemeClr val="accent4"/>
                </a:solidFill>
              </a:rPr>
              <a:t>KONTROL SİSTEMİ</a:t>
            </a:r>
            <a:endParaRPr lang="tr-TR" dirty="0"/>
          </a:p>
        </p:txBody>
      </p:sp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432202"/>
              </p:ext>
            </p:extLst>
          </p:nvPr>
        </p:nvGraphicFramePr>
        <p:xfrm>
          <a:off x="376627" y="1011836"/>
          <a:ext cx="11573658" cy="4984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47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Kamu İç Kontrol Standartlarına Uyum Eylem Planı (UEP)</a:t>
            </a: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rgbClr val="FFFFFF"/>
                </a:solidFill>
              </a:rPr>
              <a:t>Kamu İç Kontrol Standartlarına uyum için hazırlanan UEP;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2 yılı kapsamakta olup üst yönetici onayı ile yürürlük kazanmaktadır.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Her bir Genel Şart ayrı ayrı değerlendirilmekte olup, mevcut durum makul güvence sağlayanlar için eylem öngörülmemektedir.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Makul güvence sağlamayan genel şartlar için eylemler öngörülmekte olup eylemin süresi ve  sorumlu birim tespit edilmektedir.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Bazı eylemler süreklilik arz etmektedir.</a:t>
            </a: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64931" y="0"/>
            <a:ext cx="10515600" cy="1325563"/>
          </a:xfrm>
        </p:spPr>
        <p:txBody>
          <a:bodyPr/>
          <a:lstStyle/>
          <a:p>
            <a:r>
              <a:rPr lang="tr-TR" b="1" dirty="0" err="1" smtClean="0">
                <a:solidFill>
                  <a:schemeClr val="accent4"/>
                </a:solidFill>
              </a:rPr>
              <a:t>UEP’nin</a:t>
            </a:r>
            <a:r>
              <a:rPr lang="tr-TR" b="1" dirty="0" smtClean="0">
                <a:solidFill>
                  <a:schemeClr val="accent4"/>
                </a:solidFill>
              </a:rPr>
              <a:t> İzlenmesi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64931" y="941409"/>
            <a:ext cx="10515600" cy="4741568"/>
          </a:xfrm>
        </p:spPr>
        <p:txBody>
          <a:bodyPr>
            <a:normAutofit lnSpcReduction="10000"/>
          </a:bodyPr>
          <a:lstStyle/>
          <a:p>
            <a:r>
              <a:rPr lang="tr-TR" dirty="0" err="1" smtClean="0">
                <a:solidFill>
                  <a:srgbClr val="FFFFFF"/>
                </a:solidFill>
              </a:rPr>
              <a:t>UEP’nin</a:t>
            </a:r>
            <a:r>
              <a:rPr lang="tr-TR" dirty="0" smtClean="0">
                <a:solidFill>
                  <a:srgbClr val="FFFFFF"/>
                </a:solidFill>
              </a:rPr>
              <a:t> izlenmesi; birimlerden gelen 6 aylık  </a:t>
            </a:r>
            <a:r>
              <a:rPr lang="tr-TR" dirty="0" smtClean="0">
                <a:solidFill>
                  <a:srgbClr val="FFC000"/>
                </a:solidFill>
              </a:rPr>
              <a:t>(Haziran ve Aralık aylarının 20)</a:t>
            </a:r>
            <a:r>
              <a:rPr lang="tr-TR" dirty="0" smtClean="0">
                <a:solidFill>
                  <a:srgbClr val="FFFFFF"/>
                </a:solidFill>
              </a:rPr>
              <a:t>  izleme raporlarına göre yapılmaktadır.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Birimler 6 ayda bir raporlama yapmak zorundadır. 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Her birim sorumlu olduğu eyleme değerlendirme yapması gerekmektedir.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2022 yılı 1. döneminden itibaren izleme </a:t>
            </a:r>
            <a:r>
              <a:rPr lang="tr-TR" b="1" u="sng" dirty="0" smtClean="0">
                <a:solidFill>
                  <a:srgbClr val="FFC000"/>
                </a:solidFill>
              </a:rPr>
              <a:t>İç Kontrol Sistemi yazılımı </a:t>
            </a:r>
            <a:r>
              <a:rPr lang="tr-TR" dirty="0" smtClean="0">
                <a:solidFill>
                  <a:srgbClr val="FFFFFF"/>
                </a:solidFill>
              </a:rPr>
              <a:t>üzerinden yapılacaktır.  (</a:t>
            </a:r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iks.tarimorman.gov.tr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tr-TR" dirty="0" smtClean="0">
                <a:solidFill>
                  <a:srgbClr val="FFFFFF"/>
                </a:solidFill>
              </a:rPr>
              <a:t>İzleme sonuçları her yılın sonunda (en geç 31 Aralık) İç Kontrol İzleme ve Yönlendirme Kuruluna sunulmaktadır.</a:t>
            </a:r>
          </a:p>
          <a:p>
            <a:pPr algn="just"/>
            <a:r>
              <a:rPr lang="tr-TR" dirty="0">
                <a:solidFill>
                  <a:srgbClr val="FFFFFF"/>
                </a:solidFill>
              </a:rPr>
              <a:t>İzleme sonucu göndermeyen birim sayısı çok fazla olmasından dolayı gerçek durum </a:t>
            </a:r>
            <a:r>
              <a:rPr lang="tr-TR" dirty="0" smtClean="0">
                <a:solidFill>
                  <a:srgbClr val="FFFFFF"/>
                </a:solidFill>
              </a:rPr>
              <a:t>yansıtılamamaktadır</a:t>
            </a:r>
            <a:r>
              <a:rPr lang="tr-TR" dirty="0">
                <a:solidFill>
                  <a:srgbClr val="FFFFFF"/>
                </a:solidFill>
              </a:rPr>
              <a:t>.</a:t>
            </a:r>
          </a:p>
          <a:p>
            <a:pPr algn="just"/>
            <a:endParaRPr lang="tr-TR" dirty="0" smtClean="0">
              <a:solidFill>
                <a:srgbClr val="FFFFFF"/>
              </a:solidFill>
            </a:endParaRPr>
          </a:p>
          <a:p>
            <a:pPr algn="just"/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9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chemeClr val="accent4"/>
                </a:solidFill>
              </a:rPr>
              <a:t>İÇ </a:t>
            </a:r>
            <a:r>
              <a:rPr lang="tr-TR" b="1" dirty="0">
                <a:solidFill>
                  <a:schemeClr val="accent4"/>
                </a:solidFill>
              </a:rPr>
              <a:t>KONTROL EYLEM PLANI (</a:t>
            </a:r>
            <a:r>
              <a:rPr lang="tr-TR" b="1" dirty="0" smtClean="0">
                <a:solidFill>
                  <a:schemeClr val="accent4"/>
                </a:solidFill>
              </a:rPr>
              <a:t>U</a:t>
            </a:r>
            <a:r>
              <a:rPr lang="tr-TR" b="1" dirty="0">
                <a:solidFill>
                  <a:schemeClr val="accent4"/>
                </a:solidFill>
              </a:rPr>
              <a:t>EP</a:t>
            </a:r>
            <a:r>
              <a:rPr lang="tr-TR" b="1" dirty="0" smtClean="0">
                <a:solidFill>
                  <a:schemeClr val="accent4"/>
                </a:solidFill>
              </a:rPr>
              <a:t>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>
                <a:solidFill>
                  <a:schemeClr val="bg1"/>
                </a:solidFill>
              </a:rPr>
              <a:t>Yazılımda İç Kontrol Eylem Planı modülü yer almakta olup </a:t>
            </a:r>
          </a:p>
          <a:p>
            <a:pPr algn="just"/>
            <a:r>
              <a:rPr lang="tr-TR" dirty="0">
                <a:solidFill>
                  <a:schemeClr val="bg1"/>
                </a:solidFill>
              </a:rPr>
              <a:t>UEP işlemler yazılım üzerinden devam edilecektir.</a:t>
            </a:r>
          </a:p>
          <a:p>
            <a:pPr algn="just"/>
            <a:r>
              <a:rPr lang="tr-TR" dirty="0" smtClean="0">
                <a:solidFill>
                  <a:schemeClr val="bg1"/>
                </a:solidFill>
              </a:rPr>
              <a:t>Birimler sorumlu olduğu eylemlerin değerlendirmelerini </a:t>
            </a:r>
            <a:r>
              <a:rPr lang="tr-TR" dirty="0">
                <a:solidFill>
                  <a:schemeClr val="bg1"/>
                </a:solidFill>
              </a:rPr>
              <a:t>İç Kontrol Görevlileri tarafından </a:t>
            </a:r>
            <a:r>
              <a:rPr lang="tr-TR" dirty="0" smtClean="0">
                <a:solidFill>
                  <a:schemeClr val="bg1"/>
                </a:solidFill>
              </a:rPr>
              <a:t>sisteme girecek sonrada Birim Risk Koordinatörü Onay verecektir.</a:t>
            </a:r>
          </a:p>
          <a:p>
            <a:pPr algn="just"/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b="1" dirty="0">
                <a:solidFill>
                  <a:schemeClr val="accent4"/>
                </a:solidFill>
                <a:hlinkClick r:id="rId2" action="ppaction://hlinkfile"/>
              </a:rPr>
              <a:t>İÇ KONTROL EYLEM PLANI (UEP</a:t>
            </a:r>
            <a:r>
              <a:rPr lang="tr-TR" b="1" dirty="0" smtClean="0">
                <a:solidFill>
                  <a:schemeClr val="accent4"/>
                </a:solidFill>
                <a:hlinkClick r:id="rId2" action="ppaction://hlinkfile"/>
              </a:rPr>
              <a:t>)</a:t>
            </a:r>
            <a:endParaRPr lang="tr-TR" b="1" dirty="0" smtClean="0">
              <a:solidFill>
                <a:schemeClr val="accent4"/>
              </a:solidFill>
            </a:endParaRPr>
          </a:p>
          <a:p>
            <a:pPr marL="0" indent="0">
              <a:buNone/>
            </a:pPr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iks.tarimorman.gov.tr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892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549819179"/>
              </p:ext>
            </p:extLst>
          </p:nvPr>
        </p:nvGraphicFramePr>
        <p:xfrm>
          <a:off x="649766" y="719666"/>
          <a:ext cx="874648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9530315" y="1451079"/>
            <a:ext cx="1955800" cy="1955800"/>
            <a:chOff x="2706" y="762"/>
            <a:chExt cx="1232" cy="1232"/>
          </a:xfrm>
        </p:grpSpPr>
        <p:sp>
          <p:nvSpPr>
            <p:cNvPr id="7" name="Freeform 3"/>
            <p:cNvSpPr>
              <a:spLocks noEditPoints="1"/>
            </p:cNvSpPr>
            <p:nvPr/>
          </p:nvSpPr>
          <p:spPr bwMode="auto">
            <a:xfrm>
              <a:off x="3138" y="1194"/>
              <a:ext cx="368" cy="368"/>
            </a:xfrm>
            <a:custGeom>
              <a:avLst/>
              <a:gdLst>
                <a:gd name="T0" fmla="*/ 0 w 368"/>
                <a:gd name="T1" fmla="*/ 184 h 368"/>
                <a:gd name="T2" fmla="*/ 4 w 368"/>
                <a:gd name="T3" fmla="*/ 222 h 368"/>
                <a:gd name="T4" fmla="*/ 14 w 368"/>
                <a:gd name="T5" fmla="*/ 256 h 368"/>
                <a:gd name="T6" fmla="*/ 32 w 368"/>
                <a:gd name="T7" fmla="*/ 286 h 368"/>
                <a:gd name="T8" fmla="*/ 54 w 368"/>
                <a:gd name="T9" fmla="*/ 314 h 368"/>
                <a:gd name="T10" fmla="*/ 82 w 368"/>
                <a:gd name="T11" fmla="*/ 336 h 368"/>
                <a:gd name="T12" fmla="*/ 112 w 368"/>
                <a:gd name="T13" fmla="*/ 354 h 368"/>
                <a:gd name="T14" fmla="*/ 146 w 368"/>
                <a:gd name="T15" fmla="*/ 364 h 368"/>
                <a:gd name="T16" fmla="*/ 184 w 368"/>
                <a:gd name="T17" fmla="*/ 368 h 368"/>
                <a:gd name="T18" fmla="*/ 202 w 368"/>
                <a:gd name="T19" fmla="*/ 368 h 368"/>
                <a:gd name="T20" fmla="*/ 238 w 368"/>
                <a:gd name="T21" fmla="*/ 360 h 368"/>
                <a:gd name="T22" fmla="*/ 272 w 368"/>
                <a:gd name="T23" fmla="*/ 346 h 368"/>
                <a:gd name="T24" fmla="*/ 300 w 368"/>
                <a:gd name="T25" fmla="*/ 326 h 368"/>
                <a:gd name="T26" fmla="*/ 326 w 368"/>
                <a:gd name="T27" fmla="*/ 300 h 368"/>
                <a:gd name="T28" fmla="*/ 346 w 368"/>
                <a:gd name="T29" fmla="*/ 272 h 368"/>
                <a:gd name="T30" fmla="*/ 360 w 368"/>
                <a:gd name="T31" fmla="*/ 238 h 368"/>
                <a:gd name="T32" fmla="*/ 368 w 368"/>
                <a:gd name="T33" fmla="*/ 202 h 368"/>
                <a:gd name="T34" fmla="*/ 368 w 368"/>
                <a:gd name="T35" fmla="*/ 184 h 368"/>
                <a:gd name="T36" fmla="*/ 364 w 368"/>
                <a:gd name="T37" fmla="*/ 146 h 368"/>
                <a:gd name="T38" fmla="*/ 354 w 368"/>
                <a:gd name="T39" fmla="*/ 112 h 368"/>
                <a:gd name="T40" fmla="*/ 336 w 368"/>
                <a:gd name="T41" fmla="*/ 82 h 368"/>
                <a:gd name="T42" fmla="*/ 314 w 368"/>
                <a:gd name="T43" fmla="*/ 54 h 368"/>
                <a:gd name="T44" fmla="*/ 286 w 368"/>
                <a:gd name="T45" fmla="*/ 32 h 368"/>
                <a:gd name="T46" fmla="*/ 256 w 368"/>
                <a:gd name="T47" fmla="*/ 14 h 368"/>
                <a:gd name="T48" fmla="*/ 222 w 368"/>
                <a:gd name="T49" fmla="*/ 4 h 368"/>
                <a:gd name="T50" fmla="*/ 184 w 368"/>
                <a:gd name="T51" fmla="*/ 0 h 368"/>
                <a:gd name="T52" fmla="*/ 166 w 368"/>
                <a:gd name="T53" fmla="*/ 0 h 368"/>
                <a:gd name="T54" fmla="*/ 130 w 368"/>
                <a:gd name="T55" fmla="*/ 8 h 368"/>
                <a:gd name="T56" fmla="*/ 96 w 368"/>
                <a:gd name="T57" fmla="*/ 22 h 368"/>
                <a:gd name="T58" fmla="*/ 68 w 368"/>
                <a:gd name="T59" fmla="*/ 42 h 368"/>
                <a:gd name="T60" fmla="*/ 42 w 368"/>
                <a:gd name="T61" fmla="*/ 68 h 368"/>
                <a:gd name="T62" fmla="*/ 22 w 368"/>
                <a:gd name="T63" fmla="*/ 96 h 368"/>
                <a:gd name="T64" fmla="*/ 8 w 368"/>
                <a:gd name="T65" fmla="*/ 130 h 368"/>
                <a:gd name="T66" fmla="*/ 0 w 368"/>
                <a:gd name="T67" fmla="*/ 166 h 368"/>
                <a:gd name="T68" fmla="*/ 0 w 368"/>
                <a:gd name="T69" fmla="*/ 184 h 368"/>
                <a:gd name="T70" fmla="*/ 80 w 368"/>
                <a:gd name="T71" fmla="*/ 184 h 368"/>
                <a:gd name="T72" fmla="*/ 88 w 368"/>
                <a:gd name="T73" fmla="*/ 144 h 368"/>
                <a:gd name="T74" fmla="*/ 110 w 368"/>
                <a:gd name="T75" fmla="*/ 110 h 368"/>
                <a:gd name="T76" fmla="*/ 144 w 368"/>
                <a:gd name="T77" fmla="*/ 88 h 368"/>
                <a:gd name="T78" fmla="*/ 184 w 368"/>
                <a:gd name="T79" fmla="*/ 80 h 368"/>
                <a:gd name="T80" fmla="*/ 204 w 368"/>
                <a:gd name="T81" fmla="*/ 82 h 368"/>
                <a:gd name="T82" fmla="*/ 242 w 368"/>
                <a:gd name="T83" fmla="*/ 98 h 368"/>
                <a:gd name="T84" fmla="*/ 270 w 368"/>
                <a:gd name="T85" fmla="*/ 126 h 368"/>
                <a:gd name="T86" fmla="*/ 286 w 368"/>
                <a:gd name="T87" fmla="*/ 164 h 368"/>
                <a:gd name="T88" fmla="*/ 288 w 368"/>
                <a:gd name="T89" fmla="*/ 184 h 368"/>
                <a:gd name="T90" fmla="*/ 280 w 368"/>
                <a:gd name="T91" fmla="*/ 224 h 368"/>
                <a:gd name="T92" fmla="*/ 258 w 368"/>
                <a:gd name="T93" fmla="*/ 258 h 368"/>
                <a:gd name="T94" fmla="*/ 224 w 368"/>
                <a:gd name="T95" fmla="*/ 280 h 368"/>
                <a:gd name="T96" fmla="*/ 184 w 368"/>
                <a:gd name="T97" fmla="*/ 288 h 368"/>
                <a:gd name="T98" fmla="*/ 164 w 368"/>
                <a:gd name="T99" fmla="*/ 286 h 368"/>
                <a:gd name="T100" fmla="*/ 126 w 368"/>
                <a:gd name="T101" fmla="*/ 270 h 368"/>
                <a:gd name="T102" fmla="*/ 98 w 368"/>
                <a:gd name="T103" fmla="*/ 242 h 368"/>
                <a:gd name="T104" fmla="*/ 82 w 368"/>
                <a:gd name="T105" fmla="*/ 204 h 368"/>
                <a:gd name="T106" fmla="*/ 80 w 368"/>
                <a:gd name="T107" fmla="*/ 184 h 36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68"/>
                <a:gd name="T163" fmla="*/ 0 h 368"/>
                <a:gd name="T164" fmla="*/ 368 w 368"/>
                <a:gd name="T165" fmla="*/ 368 h 36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68" h="368">
                  <a:moveTo>
                    <a:pt x="0" y="184"/>
                  </a:moveTo>
                  <a:lnTo>
                    <a:pt x="0" y="184"/>
                  </a:lnTo>
                  <a:lnTo>
                    <a:pt x="0" y="202"/>
                  </a:lnTo>
                  <a:lnTo>
                    <a:pt x="4" y="222"/>
                  </a:lnTo>
                  <a:lnTo>
                    <a:pt x="8" y="238"/>
                  </a:lnTo>
                  <a:lnTo>
                    <a:pt x="14" y="256"/>
                  </a:lnTo>
                  <a:lnTo>
                    <a:pt x="22" y="272"/>
                  </a:lnTo>
                  <a:lnTo>
                    <a:pt x="32" y="286"/>
                  </a:lnTo>
                  <a:lnTo>
                    <a:pt x="42" y="300"/>
                  </a:lnTo>
                  <a:lnTo>
                    <a:pt x="54" y="314"/>
                  </a:lnTo>
                  <a:lnTo>
                    <a:pt x="68" y="326"/>
                  </a:lnTo>
                  <a:lnTo>
                    <a:pt x="82" y="336"/>
                  </a:lnTo>
                  <a:lnTo>
                    <a:pt x="96" y="346"/>
                  </a:lnTo>
                  <a:lnTo>
                    <a:pt x="112" y="354"/>
                  </a:lnTo>
                  <a:lnTo>
                    <a:pt x="130" y="360"/>
                  </a:lnTo>
                  <a:lnTo>
                    <a:pt x="146" y="364"/>
                  </a:lnTo>
                  <a:lnTo>
                    <a:pt x="166" y="368"/>
                  </a:lnTo>
                  <a:lnTo>
                    <a:pt x="184" y="368"/>
                  </a:lnTo>
                  <a:lnTo>
                    <a:pt x="202" y="368"/>
                  </a:lnTo>
                  <a:lnTo>
                    <a:pt x="222" y="364"/>
                  </a:lnTo>
                  <a:lnTo>
                    <a:pt x="238" y="360"/>
                  </a:lnTo>
                  <a:lnTo>
                    <a:pt x="256" y="354"/>
                  </a:lnTo>
                  <a:lnTo>
                    <a:pt x="272" y="346"/>
                  </a:lnTo>
                  <a:lnTo>
                    <a:pt x="286" y="336"/>
                  </a:lnTo>
                  <a:lnTo>
                    <a:pt x="300" y="326"/>
                  </a:lnTo>
                  <a:lnTo>
                    <a:pt x="314" y="314"/>
                  </a:lnTo>
                  <a:lnTo>
                    <a:pt x="326" y="300"/>
                  </a:lnTo>
                  <a:lnTo>
                    <a:pt x="336" y="286"/>
                  </a:lnTo>
                  <a:lnTo>
                    <a:pt x="346" y="272"/>
                  </a:lnTo>
                  <a:lnTo>
                    <a:pt x="354" y="256"/>
                  </a:lnTo>
                  <a:lnTo>
                    <a:pt x="360" y="238"/>
                  </a:lnTo>
                  <a:lnTo>
                    <a:pt x="364" y="222"/>
                  </a:lnTo>
                  <a:lnTo>
                    <a:pt x="368" y="202"/>
                  </a:lnTo>
                  <a:lnTo>
                    <a:pt x="368" y="184"/>
                  </a:lnTo>
                  <a:lnTo>
                    <a:pt x="368" y="166"/>
                  </a:lnTo>
                  <a:lnTo>
                    <a:pt x="364" y="146"/>
                  </a:lnTo>
                  <a:lnTo>
                    <a:pt x="360" y="130"/>
                  </a:lnTo>
                  <a:lnTo>
                    <a:pt x="354" y="112"/>
                  </a:lnTo>
                  <a:lnTo>
                    <a:pt x="346" y="96"/>
                  </a:lnTo>
                  <a:lnTo>
                    <a:pt x="336" y="82"/>
                  </a:lnTo>
                  <a:lnTo>
                    <a:pt x="326" y="68"/>
                  </a:lnTo>
                  <a:lnTo>
                    <a:pt x="314" y="54"/>
                  </a:lnTo>
                  <a:lnTo>
                    <a:pt x="300" y="42"/>
                  </a:lnTo>
                  <a:lnTo>
                    <a:pt x="286" y="32"/>
                  </a:lnTo>
                  <a:lnTo>
                    <a:pt x="272" y="22"/>
                  </a:lnTo>
                  <a:lnTo>
                    <a:pt x="256" y="14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2" y="0"/>
                  </a:lnTo>
                  <a:lnTo>
                    <a:pt x="184" y="0"/>
                  </a:lnTo>
                  <a:lnTo>
                    <a:pt x="166" y="0"/>
                  </a:lnTo>
                  <a:lnTo>
                    <a:pt x="146" y="4"/>
                  </a:lnTo>
                  <a:lnTo>
                    <a:pt x="130" y="8"/>
                  </a:lnTo>
                  <a:lnTo>
                    <a:pt x="112" y="14"/>
                  </a:lnTo>
                  <a:lnTo>
                    <a:pt x="96" y="22"/>
                  </a:lnTo>
                  <a:lnTo>
                    <a:pt x="82" y="32"/>
                  </a:lnTo>
                  <a:lnTo>
                    <a:pt x="68" y="42"/>
                  </a:lnTo>
                  <a:lnTo>
                    <a:pt x="54" y="54"/>
                  </a:lnTo>
                  <a:lnTo>
                    <a:pt x="42" y="68"/>
                  </a:lnTo>
                  <a:lnTo>
                    <a:pt x="32" y="82"/>
                  </a:lnTo>
                  <a:lnTo>
                    <a:pt x="22" y="96"/>
                  </a:lnTo>
                  <a:lnTo>
                    <a:pt x="14" y="112"/>
                  </a:lnTo>
                  <a:lnTo>
                    <a:pt x="8" y="130"/>
                  </a:lnTo>
                  <a:lnTo>
                    <a:pt x="4" y="146"/>
                  </a:lnTo>
                  <a:lnTo>
                    <a:pt x="0" y="166"/>
                  </a:lnTo>
                  <a:lnTo>
                    <a:pt x="0" y="184"/>
                  </a:lnTo>
                  <a:close/>
                  <a:moveTo>
                    <a:pt x="80" y="184"/>
                  </a:moveTo>
                  <a:lnTo>
                    <a:pt x="80" y="184"/>
                  </a:lnTo>
                  <a:lnTo>
                    <a:pt x="82" y="164"/>
                  </a:lnTo>
                  <a:lnTo>
                    <a:pt x="88" y="144"/>
                  </a:lnTo>
                  <a:lnTo>
                    <a:pt x="98" y="126"/>
                  </a:lnTo>
                  <a:lnTo>
                    <a:pt x="110" y="110"/>
                  </a:lnTo>
                  <a:lnTo>
                    <a:pt x="126" y="98"/>
                  </a:lnTo>
                  <a:lnTo>
                    <a:pt x="144" y="88"/>
                  </a:lnTo>
                  <a:lnTo>
                    <a:pt x="164" y="82"/>
                  </a:lnTo>
                  <a:lnTo>
                    <a:pt x="184" y="80"/>
                  </a:lnTo>
                  <a:lnTo>
                    <a:pt x="204" y="82"/>
                  </a:lnTo>
                  <a:lnTo>
                    <a:pt x="224" y="88"/>
                  </a:lnTo>
                  <a:lnTo>
                    <a:pt x="242" y="98"/>
                  </a:lnTo>
                  <a:lnTo>
                    <a:pt x="258" y="110"/>
                  </a:lnTo>
                  <a:lnTo>
                    <a:pt x="270" y="126"/>
                  </a:lnTo>
                  <a:lnTo>
                    <a:pt x="280" y="144"/>
                  </a:lnTo>
                  <a:lnTo>
                    <a:pt x="286" y="164"/>
                  </a:lnTo>
                  <a:lnTo>
                    <a:pt x="288" y="184"/>
                  </a:lnTo>
                  <a:lnTo>
                    <a:pt x="286" y="204"/>
                  </a:lnTo>
                  <a:lnTo>
                    <a:pt x="280" y="224"/>
                  </a:lnTo>
                  <a:lnTo>
                    <a:pt x="270" y="242"/>
                  </a:lnTo>
                  <a:lnTo>
                    <a:pt x="258" y="258"/>
                  </a:lnTo>
                  <a:lnTo>
                    <a:pt x="242" y="270"/>
                  </a:lnTo>
                  <a:lnTo>
                    <a:pt x="224" y="280"/>
                  </a:lnTo>
                  <a:lnTo>
                    <a:pt x="204" y="286"/>
                  </a:lnTo>
                  <a:lnTo>
                    <a:pt x="184" y="288"/>
                  </a:lnTo>
                  <a:lnTo>
                    <a:pt x="164" y="286"/>
                  </a:lnTo>
                  <a:lnTo>
                    <a:pt x="144" y="280"/>
                  </a:lnTo>
                  <a:lnTo>
                    <a:pt x="126" y="270"/>
                  </a:lnTo>
                  <a:lnTo>
                    <a:pt x="110" y="258"/>
                  </a:lnTo>
                  <a:lnTo>
                    <a:pt x="98" y="242"/>
                  </a:lnTo>
                  <a:lnTo>
                    <a:pt x="88" y="224"/>
                  </a:lnTo>
                  <a:lnTo>
                    <a:pt x="82" y="204"/>
                  </a:lnTo>
                  <a:lnTo>
                    <a:pt x="80" y="184"/>
                  </a:lnTo>
                  <a:close/>
                </a:path>
              </a:pathLst>
            </a:custGeom>
            <a:solidFill>
              <a:schemeClr val="bg1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8" name="Freeform 4"/>
            <p:cNvSpPr>
              <a:spLocks noEditPoints="1"/>
            </p:cNvSpPr>
            <p:nvPr/>
          </p:nvSpPr>
          <p:spPr bwMode="auto">
            <a:xfrm>
              <a:off x="2994" y="1050"/>
              <a:ext cx="656" cy="656"/>
            </a:xfrm>
            <a:custGeom>
              <a:avLst/>
              <a:gdLst>
                <a:gd name="T0" fmla="*/ 2 w 656"/>
                <a:gd name="T1" fmla="*/ 362 h 656"/>
                <a:gd name="T2" fmla="*/ 26 w 656"/>
                <a:gd name="T3" fmla="*/ 456 h 656"/>
                <a:gd name="T4" fmla="*/ 74 w 656"/>
                <a:gd name="T5" fmla="*/ 536 h 656"/>
                <a:gd name="T6" fmla="*/ 144 w 656"/>
                <a:gd name="T7" fmla="*/ 600 h 656"/>
                <a:gd name="T8" fmla="*/ 230 w 656"/>
                <a:gd name="T9" fmla="*/ 642 h 656"/>
                <a:gd name="T10" fmla="*/ 328 w 656"/>
                <a:gd name="T11" fmla="*/ 656 h 656"/>
                <a:gd name="T12" fmla="*/ 394 w 656"/>
                <a:gd name="T13" fmla="*/ 650 h 656"/>
                <a:gd name="T14" fmla="*/ 484 w 656"/>
                <a:gd name="T15" fmla="*/ 616 h 656"/>
                <a:gd name="T16" fmla="*/ 560 w 656"/>
                <a:gd name="T17" fmla="*/ 560 h 656"/>
                <a:gd name="T18" fmla="*/ 616 w 656"/>
                <a:gd name="T19" fmla="*/ 484 h 656"/>
                <a:gd name="T20" fmla="*/ 650 w 656"/>
                <a:gd name="T21" fmla="*/ 394 h 656"/>
                <a:gd name="T22" fmla="*/ 656 w 656"/>
                <a:gd name="T23" fmla="*/ 328 h 656"/>
                <a:gd name="T24" fmla="*/ 642 w 656"/>
                <a:gd name="T25" fmla="*/ 230 h 656"/>
                <a:gd name="T26" fmla="*/ 600 w 656"/>
                <a:gd name="T27" fmla="*/ 144 h 656"/>
                <a:gd name="T28" fmla="*/ 536 w 656"/>
                <a:gd name="T29" fmla="*/ 74 h 656"/>
                <a:gd name="T30" fmla="*/ 456 w 656"/>
                <a:gd name="T31" fmla="*/ 26 h 656"/>
                <a:gd name="T32" fmla="*/ 362 w 656"/>
                <a:gd name="T33" fmla="*/ 2 h 656"/>
                <a:gd name="T34" fmla="*/ 294 w 656"/>
                <a:gd name="T35" fmla="*/ 2 h 656"/>
                <a:gd name="T36" fmla="*/ 200 w 656"/>
                <a:gd name="T37" fmla="*/ 26 h 656"/>
                <a:gd name="T38" fmla="*/ 120 w 656"/>
                <a:gd name="T39" fmla="*/ 74 h 656"/>
                <a:gd name="T40" fmla="*/ 56 w 656"/>
                <a:gd name="T41" fmla="*/ 144 h 656"/>
                <a:gd name="T42" fmla="*/ 14 w 656"/>
                <a:gd name="T43" fmla="*/ 230 h 656"/>
                <a:gd name="T44" fmla="*/ 0 w 656"/>
                <a:gd name="T45" fmla="*/ 328 h 656"/>
                <a:gd name="T46" fmla="*/ 80 w 656"/>
                <a:gd name="T47" fmla="*/ 328 h 656"/>
                <a:gd name="T48" fmla="*/ 92 w 656"/>
                <a:gd name="T49" fmla="*/ 254 h 656"/>
                <a:gd name="T50" fmla="*/ 122 w 656"/>
                <a:gd name="T51" fmla="*/ 190 h 656"/>
                <a:gd name="T52" fmla="*/ 170 w 656"/>
                <a:gd name="T53" fmla="*/ 136 h 656"/>
                <a:gd name="T54" fmla="*/ 232 w 656"/>
                <a:gd name="T55" fmla="*/ 100 h 656"/>
                <a:gd name="T56" fmla="*/ 302 w 656"/>
                <a:gd name="T57" fmla="*/ 82 h 656"/>
                <a:gd name="T58" fmla="*/ 354 w 656"/>
                <a:gd name="T59" fmla="*/ 82 h 656"/>
                <a:gd name="T60" fmla="*/ 424 w 656"/>
                <a:gd name="T61" fmla="*/ 100 h 656"/>
                <a:gd name="T62" fmla="*/ 486 w 656"/>
                <a:gd name="T63" fmla="*/ 136 h 656"/>
                <a:gd name="T64" fmla="*/ 534 w 656"/>
                <a:gd name="T65" fmla="*/ 190 h 656"/>
                <a:gd name="T66" fmla="*/ 564 w 656"/>
                <a:gd name="T67" fmla="*/ 254 h 656"/>
                <a:gd name="T68" fmla="*/ 576 w 656"/>
                <a:gd name="T69" fmla="*/ 328 h 656"/>
                <a:gd name="T70" fmla="*/ 570 w 656"/>
                <a:gd name="T71" fmla="*/ 378 h 656"/>
                <a:gd name="T72" fmla="*/ 546 w 656"/>
                <a:gd name="T73" fmla="*/ 446 h 656"/>
                <a:gd name="T74" fmla="*/ 504 w 656"/>
                <a:gd name="T75" fmla="*/ 504 h 656"/>
                <a:gd name="T76" fmla="*/ 446 w 656"/>
                <a:gd name="T77" fmla="*/ 546 h 656"/>
                <a:gd name="T78" fmla="*/ 378 w 656"/>
                <a:gd name="T79" fmla="*/ 570 h 656"/>
                <a:gd name="T80" fmla="*/ 328 w 656"/>
                <a:gd name="T81" fmla="*/ 576 h 656"/>
                <a:gd name="T82" fmla="*/ 254 w 656"/>
                <a:gd name="T83" fmla="*/ 564 h 656"/>
                <a:gd name="T84" fmla="*/ 190 w 656"/>
                <a:gd name="T85" fmla="*/ 534 h 656"/>
                <a:gd name="T86" fmla="*/ 136 w 656"/>
                <a:gd name="T87" fmla="*/ 486 h 656"/>
                <a:gd name="T88" fmla="*/ 100 w 656"/>
                <a:gd name="T89" fmla="*/ 424 h 656"/>
                <a:gd name="T90" fmla="*/ 82 w 656"/>
                <a:gd name="T91" fmla="*/ 354 h 65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56"/>
                <a:gd name="T139" fmla="*/ 0 h 656"/>
                <a:gd name="T140" fmla="*/ 656 w 656"/>
                <a:gd name="T141" fmla="*/ 656 h 65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56" h="656">
                  <a:moveTo>
                    <a:pt x="0" y="328"/>
                  </a:moveTo>
                  <a:lnTo>
                    <a:pt x="0" y="328"/>
                  </a:lnTo>
                  <a:lnTo>
                    <a:pt x="2" y="362"/>
                  </a:lnTo>
                  <a:lnTo>
                    <a:pt x="6" y="394"/>
                  </a:lnTo>
                  <a:lnTo>
                    <a:pt x="14" y="426"/>
                  </a:lnTo>
                  <a:lnTo>
                    <a:pt x="26" y="456"/>
                  </a:lnTo>
                  <a:lnTo>
                    <a:pt x="40" y="484"/>
                  </a:lnTo>
                  <a:lnTo>
                    <a:pt x="56" y="512"/>
                  </a:lnTo>
                  <a:lnTo>
                    <a:pt x="74" y="536"/>
                  </a:lnTo>
                  <a:lnTo>
                    <a:pt x="96" y="560"/>
                  </a:lnTo>
                  <a:lnTo>
                    <a:pt x="120" y="582"/>
                  </a:lnTo>
                  <a:lnTo>
                    <a:pt x="144" y="600"/>
                  </a:lnTo>
                  <a:lnTo>
                    <a:pt x="172" y="616"/>
                  </a:lnTo>
                  <a:lnTo>
                    <a:pt x="200" y="630"/>
                  </a:lnTo>
                  <a:lnTo>
                    <a:pt x="230" y="642"/>
                  </a:lnTo>
                  <a:lnTo>
                    <a:pt x="262" y="650"/>
                  </a:lnTo>
                  <a:lnTo>
                    <a:pt x="294" y="654"/>
                  </a:lnTo>
                  <a:lnTo>
                    <a:pt x="328" y="656"/>
                  </a:lnTo>
                  <a:lnTo>
                    <a:pt x="362" y="654"/>
                  </a:lnTo>
                  <a:lnTo>
                    <a:pt x="394" y="650"/>
                  </a:lnTo>
                  <a:lnTo>
                    <a:pt x="426" y="642"/>
                  </a:lnTo>
                  <a:lnTo>
                    <a:pt x="456" y="630"/>
                  </a:lnTo>
                  <a:lnTo>
                    <a:pt x="484" y="616"/>
                  </a:lnTo>
                  <a:lnTo>
                    <a:pt x="512" y="600"/>
                  </a:lnTo>
                  <a:lnTo>
                    <a:pt x="536" y="582"/>
                  </a:lnTo>
                  <a:lnTo>
                    <a:pt x="560" y="560"/>
                  </a:lnTo>
                  <a:lnTo>
                    <a:pt x="582" y="536"/>
                  </a:lnTo>
                  <a:lnTo>
                    <a:pt x="600" y="512"/>
                  </a:lnTo>
                  <a:lnTo>
                    <a:pt x="616" y="484"/>
                  </a:lnTo>
                  <a:lnTo>
                    <a:pt x="630" y="456"/>
                  </a:lnTo>
                  <a:lnTo>
                    <a:pt x="642" y="426"/>
                  </a:lnTo>
                  <a:lnTo>
                    <a:pt x="650" y="394"/>
                  </a:lnTo>
                  <a:lnTo>
                    <a:pt x="654" y="362"/>
                  </a:lnTo>
                  <a:lnTo>
                    <a:pt x="656" y="328"/>
                  </a:lnTo>
                  <a:lnTo>
                    <a:pt x="654" y="294"/>
                  </a:lnTo>
                  <a:lnTo>
                    <a:pt x="650" y="262"/>
                  </a:lnTo>
                  <a:lnTo>
                    <a:pt x="642" y="230"/>
                  </a:lnTo>
                  <a:lnTo>
                    <a:pt x="630" y="200"/>
                  </a:lnTo>
                  <a:lnTo>
                    <a:pt x="616" y="172"/>
                  </a:lnTo>
                  <a:lnTo>
                    <a:pt x="600" y="144"/>
                  </a:lnTo>
                  <a:lnTo>
                    <a:pt x="582" y="120"/>
                  </a:lnTo>
                  <a:lnTo>
                    <a:pt x="560" y="96"/>
                  </a:lnTo>
                  <a:lnTo>
                    <a:pt x="536" y="74"/>
                  </a:lnTo>
                  <a:lnTo>
                    <a:pt x="512" y="56"/>
                  </a:lnTo>
                  <a:lnTo>
                    <a:pt x="484" y="40"/>
                  </a:lnTo>
                  <a:lnTo>
                    <a:pt x="456" y="26"/>
                  </a:lnTo>
                  <a:lnTo>
                    <a:pt x="426" y="14"/>
                  </a:lnTo>
                  <a:lnTo>
                    <a:pt x="394" y="6"/>
                  </a:lnTo>
                  <a:lnTo>
                    <a:pt x="362" y="2"/>
                  </a:lnTo>
                  <a:lnTo>
                    <a:pt x="328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4"/>
                  </a:lnTo>
                  <a:lnTo>
                    <a:pt x="200" y="26"/>
                  </a:lnTo>
                  <a:lnTo>
                    <a:pt x="172" y="40"/>
                  </a:lnTo>
                  <a:lnTo>
                    <a:pt x="144" y="56"/>
                  </a:lnTo>
                  <a:lnTo>
                    <a:pt x="120" y="74"/>
                  </a:lnTo>
                  <a:lnTo>
                    <a:pt x="96" y="96"/>
                  </a:lnTo>
                  <a:lnTo>
                    <a:pt x="74" y="120"/>
                  </a:lnTo>
                  <a:lnTo>
                    <a:pt x="56" y="144"/>
                  </a:lnTo>
                  <a:lnTo>
                    <a:pt x="40" y="172"/>
                  </a:lnTo>
                  <a:lnTo>
                    <a:pt x="26" y="200"/>
                  </a:lnTo>
                  <a:lnTo>
                    <a:pt x="14" y="230"/>
                  </a:lnTo>
                  <a:lnTo>
                    <a:pt x="6" y="262"/>
                  </a:lnTo>
                  <a:lnTo>
                    <a:pt x="2" y="294"/>
                  </a:lnTo>
                  <a:lnTo>
                    <a:pt x="0" y="328"/>
                  </a:lnTo>
                  <a:close/>
                  <a:moveTo>
                    <a:pt x="80" y="328"/>
                  </a:moveTo>
                  <a:lnTo>
                    <a:pt x="80" y="328"/>
                  </a:lnTo>
                  <a:lnTo>
                    <a:pt x="82" y="302"/>
                  </a:lnTo>
                  <a:lnTo>
                    <a:pt x="86" y="278"/>
                  </a:lnTo>
                  <a:lnTo>
                    <a:pt x="92" y="254"/>
                  </a:lnTo>
                  <a:lnTo>
                    <a:pt x="100" y="232"/>
                  </a:lnTo>
                  <a:lnTo>
                    <a:pt x="110" y="210"/>
                  </a:lnTo>
                  <a:lnTo>
                    <a:pt x="122" y="190"/>
                  </a:lnTo>
                  <a:lnTo>
                    <a:pt x="136" y="170"/>
                  </a:lnTo>
                  <a:lnTo>
                    <a:pt x="152" y="152"/>
                  </a:lnTo>
                  <a:lnTo>
                    <a:pt x="170" y="136"/>
                  </a:lnTo>
                  <a:lnTo>
                    <a:pt x="190" y="122"/>
                  </a:lnTo>
                  <a:lnTo>
                    <a:pt x="210" y="110"/>
                  </a:lnTo>
                  <a:lnTo>
                    <a:pt x="232" y="100"/>
                  </a:lnTo>
                  <a:lnTo>
                    <a:pt x="254" y="92"/>
                  </a:lnTo>
                  <a:lnTo>
                    <a:pt x="278" y="86"/>
                  </a:lnTo>
                  <a:lnTo>
                    <a:pt x="302" y="82"/>
                  </a:lnTo>
                  <a:lnTo>
                    <a:pt x="328" y="80"/>
                  </a:lnTo>
                  <a:lnTo>
                    <a:pt x="354" y="82"/>
                  </a:lnTo>
                  <a:lnTo>
                    <a:pt x="378" y="86"/>
                  </a:lnTo>
                  <a:lnTo>
                    <a:pt x="402" y="92"/>
                  </a:lnTo>
                  <a:lnTo>
                    <a:pt x="424" y="100"/>
                  </a:lnTo>
                  <a:lnTo>
                    <a:pt x="446" y="110"/>
                  </a:lnTo>
                  <a:lnTo>
                    <a:pt x="466" y="122"/>
                  </a:lnTo>
                  <a:lnTo>
                    <a:pt x="486" y="136"/>
                  </a:lnTo>
                  <a:lnTo>
                    <a:pt x="504" y="152"/>
                  </a:lnTo>
                  <a:lnTo>
                    <a:pt x="520" y="170"/>
                  </a:lnTo>
                  <a:lnTo>
                    <a:pt x="534" y="190"/>
                  </a:lnTo>
                  <a:lnTo>
                    <a:pt x="546" y="210"/>
                  </a:lnTo>
                  <a:lnTo>
                    <a:pt x="556" y="232"/>
                  </a:lnTo>
                  <a:lnTo>
                    <a:pt x="564" y="254"/>
                  </a:lnTo>
                  <a:lnTo>
                    <a:pt x="570" y="278"/>
                  </a:lnTo>
                  <a:lnTo>
                    <a:pt x="574" y="302"/>
                  </a:lnTo>
                  <a:lnTo>
                    <a:pt x="576" y="328"/>
                  </a:lnTo>
                  <a:lnTo>
                    <a:pt x="574" y="354"/>
                  </a:lnTo>
                  <a:lnTo>
                    <a:pt x="570" y="378"/>
                  </a:lnTo>
                  <a:lnTo>
                    <a:pt x="564" y="402"/>
                  </a:lnTo>
                  <a:lnTo>
                    <a:pt x="556" y="424"/>
                  </a:lnTo>
                  <a:lnTo>
                    <a:pt x="546" y="446"/>
                  </a:lnTo>
                  <a:lnTo>
                    <a:pt x="534" y="466"/>
                  </a:lnTo>
                  <a:lnTo>
                    <a:pt x="520" y="486"/>
                  </a:lnTo>
                  <a:lnTo>
                    <a:pt x="504" y="504"/>
                  </a:lnTo>
                  <a:lnTo>
                    <a:pt x="486" y="520"/>
                  </a:lnTo>
                  <a:lnTo>
                    <a:pt x="466" y="534"/>
                  </a:lnTo>
                  <a:lnTo>
                    <a:pt x="446" y="546"/>
                  </a:lnTo>
                  <a:lnTo>
                    <a:pt x="424" y="556"/>
                  </a:lnTo>
                  <a:lnTo>
                    <a:pt x="402" y="564"/>
                  </a:lnTo>
                  <a:lnTo>
                    <a:pt x="378" y="570"/>
                  </a:lnTo>
                  <a:lnTo>
                    <a:pt x="354" y="574"/>
                  </a:lnTo>
                  <a:lnTo>
                    <a:pt x="328" y="576"/>
                  </a:lnTo>
                  <a:lnTo>
                    <a:pt x="302" y="574"/>
                  </a:lnTo>
                  <a:lnTo>
                    <a:pt x="278" y="570"/>
                  </a:lnTo>
                  <a:lnTo>
                    <a:pt x="254" y="564"/>
                  </a:lnTo>
                  <a:lnTo>
                    <a:pt x="232" y="556"/>
                  </a:lnTo>
                  <a:lnTo>
                    <a:pt x="210" y="546"/>
                  </a:lnTo>
                  <a:lnTo>
                    <a:pt x="190" y="534"/>
                  </a:lnTo>
                  <a:lnTo>
                    <a:pt x="170" y="520"/>
                  </a:lnTo>
                  <a:lnTo>
                    <a:pt x="152" y="504"/>
                  </a:lnTo>
                  <a:lnTo>
                    <a:pt x="136" y="486"/>
                  </a:lnTo>
                  <a:lnTo>
                    <a:pt x="122" y="466"/>
                  </a:lnTo>
                  <a:lnTo>
                    <a:pt x="110" y="446"/>
                  </a:lnTo>
                  <a:lnTo>
                    <a:pt x="100" y="424"/>
                  </a:lnTo>
                  <a:lnTo>
                    <a:pt x="92" y="402"/>
                  </a:lnTo>
                  <a:lnTo>
                    <a:pt x="86" y="378"/>
                  </a:lnTo>
                  <a:lnTo>
                    <a:pt x="82" y="354"/>
                  </a:lnTo>
                  <a:lnTo>
                    <a:pt x="80" y="328"/>
                  </a:lnTo>
                  <a:close/>
                </a:path>
              </a:pathLst>
            </a:custGeom>
            <a:solidFill>
              <a:schemeClr val="bg1">
                <a:alpha val="3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850" y="906"/>
              <a:ext cx="944" cy="944"/>
            </a:xfrm>
            <a:custGeom>
              <a:avLst/>
              <a:gdLst>
                <a:gd name="T0" fmla="*/ 0 w 944"/>
                <a:gd name="T1" fmla="*/ 496 h 944"/>
                <a:gd name="T2" fmla="*/ 10 w 944"/>
                <a:gd name="T3" fmla="*/ 568 h 944"/>
                <a:gd name="T4" fmla="*/ 58 w 944"/>
                <a:gd name="T5" fmla="*/ 696 h 944"/>
                <a:gd name="T6" fmla="*/ 138 w 944"/>
                <a:gd name="T7" fmla="*/ 806 h 944"/>
                <a:gd name="T8" fmla="*/ 248 w 944"/>
                <a:gd name="T9" fmla="*/ 886 h 944"/>
                <a:gd name="T10" fmla="*/ 376 w 944"/>
                <a:gd name="T11" fmla="*/ 934 h 944"/>
                <a:gd name="T12" fmla="*/ 448 w 944"/>
                <a:gd name="T13" fmla="*/ 944 h 944"/>
                <a:gd name="T14" fmla="*/ 496 w 944"/>
                <a:gd name="T15" fmla="*/ 944 h 944"/>
                <a:gd name="T16" fmla="*/ 568 w 944"/>
                <a:gd name="T17" fmla="*/ 934 h 944"/>
                <a:gd name="T18" fmla="*/ 696 w 944"/>
                <a:gd name="T19" fmla="*/ 886 h 944"/>
                <a:gd name="T20" fmla="*/ 806 w 944"/>
                <a:gd name="T21" fmla="*/ 806 h 944"/>
                <a:gd name="T22" fmla="*/ 886 w 944"/>
                <a:gd name="T23" fmla="*/ 696 h 944"/>
                <a:gd name="T24" fmla="*/ 934 w 944"/>
                <a:gd name="T25" fmla="*/ 568 h 944"/>
                <a:gd name="T26" fmla="*/ 944 w 944"/>
                <a:gd name="T27" fmla="*/ 496 h 944"/>
                <a:gd name="T28" fmla="*/ 944 w 944"/>
                <a:gd name="T29" fmla="*/ 448 h 944"/>
                <a:gd name="T30" fmla="*/ 934 w 944"/>
                <a:gd name="T31" fmla="*/ 376 h 944"/>
                <a:gd name="T32" fmla="*/ 886 w 944"/>
                <a:gd name="T33" fmla="*/ 248 h 944"/>
                <a:gd name="T34" fmla="*/ 806 w 944"/>
                <a:gd name="T35" fmla="*/ 138 h 944"/>
                <a:gd name="T36" fmla="*/ 696 w 944"/>
                <a:gd name="T37" fmla="*/ 58 h 944"/>
                <a:gd name="T38" fmla="*/ 568 w 944"/>
                <a:gd name="T39" fmla="*/ 10 h 944"/>
                <a:gd name="T40" fmla="*/ 496 w 944"/>
                <a:gd name="T41" fmla="*/ 0 h 944"/>
                <a:gd name="T42" fmla="*/ 448 w 944"/>
                <a:gd name="T43" fmla="*/ 0 h 944"/>
                <a:gd name="T44" fmla="*/ 376 w 944"/>
                <a:gd name="T45" fmla="*/ 10 h 944"/>
                <a:gd name="T46" fmla="*/ 248 w 944"/>
                <a:gd name="T47" fmla="*/ 58 h 944"/>
                <a:gd name="T48" fmla="*/ 138 w 944"/>
                <a:gd name="T49" fmla="*/ 138 h 944"/>
                <a:gd name="T50" fmla="*/ 58 w 944"/>
                <a:gd name="T51" fmla="*/ 248 h 944"/>
                <a:gd name="T52" fmla="*/ 10 w 944"/>
                <a:gd name="T53" fmla="*/ 376 h 944"/>
                <a:gd name="T54" fmla="*/ 0 w 944"/>
                <a:gd name="T55" fmla="*/ 448 h 944"/>
                <a:gd name="T56" fmla="*/ 80 w 944"/>
                <a:gd name="T57" fmla="*/ 472 h 944"/>
                <a:gd name="T58" fmla="*/ 88 w 944"/>
                <a:gd name="T59" fmla="*/ 394 h 944"/>
                <a:gd name="T60" fmla="*/ 128 w 944"/>
                <a:gd name="T61" fmla="*/ 286 h 944"/>
                <a:gd name="T62" fmla="*/ 194 w 944"/>
                <a:gd name="T63" fmla="*/ 194 h 944"/>
                <a:gd name="T64" fmla="*/ 286 w 944"/>
                <a:gd name="T65" fmla="*/ 128 h 944"/>
                <a:gd name="T66" fmla="*/ 394 w 944"/>
                <a:gd name="T67" fmla="*/ 88 h 944"/>
                <a:gd name="T68" fmla="*/ 472 w 944"/>
                <a:gd name="T69" fmla="*/ 80 h 944"/>
                <a:gd name="T70" fmla="*/ 588 w 944"/>
                <a:gd name="T71" fmla="*/ 98 h 944"/>
                <a:gd name="T72" fmla="*/ 692 w 944"/>
                <a:gd name="T73" fmla="*/ 148 h 944"/>
                <a:gd name="T74" fmla="*/ 774 w 944"/>
                <a:gd name="T75" fmla="*/ 222 h 944"/>
                <a:gd name="T76" fmla="*/ 834 w 944"/>
                <a:gd name="T77" fmla="*/ 320 h 944"/>
                <a:gd name="T78" fmla="*/ 862 w 944"/>
                <a:gd name="T79" fmla="*/ 432 h 944"/>
                <a:gd name="T80" fmla="*/ 862 w 944"/>
                <a:gd name="T81" fmla="*/ 512 h 944"/>
                <a:gd name="T82" fmla="*/ 834 w 944"/>
                <a:gd name="T83" fmla="*/ 624 h 944"/>
                <a:gd name="T84" fmla="*/ 774 w 944"/>
                <a:gd name="T85" fmla="*/ 722 h 944"/>
                <a:gd name="T86" fmla="*/ 692 w 944"/>
                <a:gd name="T87" fmla="*/ 796 h 944"/>
                <a:gd name="T88" fmla="*/ 588 w 944"/>
                <a:gd name="T89" fmla="*/ 846 h 944"/>
                <a:gd name="T90" fmla="*/ 472 w 944"/>
                <a:gd name="T91" fmla="*/ 864 h 944"/>
                <a:gd name="T92" fmla="*/ 394 w 944"/>
                <a:gd name="T93" fmla="*/ 856 h 944"/>
                <a:gd name="T94" fmla="*/ 286 w 944"/>
                <a:gd name="T95" fmla="*/ 816 h 944"/>
                <a:gd name="T96" fmla="*/ 194 w 944"/>
                <a:gd name="T97" fmla="*/ 750 h 944"/>
                <a:gd name="T98" fmla="*/ 128 w 944"/>
                <a:gd name="T99" fmla="*/ 658 h 944"/>
                <a:gd name="T100" fmla="*/ 88 w 944"/>
                <a:gd name="T101" fmla="*/ 550 h 944"/>
                <a:gd name="T102" fmla="*/ 80 w 944"/>
                <a:gd name="T103" fmla="*/ 472 h 94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44"/>
                <a:gd name="T157" fmla="*/ 0 h 944"/>
                <a:gd name="T158" fmla="*/ 944 w 944"/>
                <a:gd name="T159" fmla="*/ 944 h 94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44" h="944">
                  <a:moveTo>
                    <a:pt x="0" y="472"/>
                  </a:moveTo>
                  <a:lnTo>
                    <a:pt x="0" y="472"/>
                  </a:lnTo>
                  <a:lnTo>
                    <a:pt x="0" y="496"/>
                  </a:lnTo>
                  <a:lnTo>
                    <a:pt x="2" y="520"/>
                  </a:lnTo>
                  <a:lnTo>
                    <a:pt x="6" y="544"/>
                  </a:lnTo>
                  <a:lnTo>
                    <a:pt x="10" y="568"/>
                  </a:lnTo>
                  <a:lnTo>
                    <a:pt x="22" y="612"/>
                  </a:lnTo>
                  <a:lnTo>
                    <a:pt x="38" y="656"/>
                  </a:lnTo>
                  <a:lnTo>
                    <a:pt x="58" y="696"/>
                  </a:lnTo>
                  <a:lnTo>
                    <a:pt x="80" y="736"/>
                  </a:lnTo>
                  <a:lnTo>
                    <a:pt x="108" y="772"/>
                  </a:lnTo>
                  <a:lnTo>
                    <a:pt x="138" y="806"/>
                  </a:lnTo>
                  <a:lnTo>
                    <a:pt x="172" y="836"/>
                  </a:lnTo>
                  <a:lnTo>
                    <a:pt x="208" y="864"/>
                  </a:lnTo>
                  <a:lnTo>
                    <a:pt x="248" y="886"/>
                  </a:lnTo>
                  <a:lnTo>
                    <a:pt x="288" y="906"/>
                  </a:lnTo>
                  <a:lnTo>
                    <a:pt x="332" y="922"/>
                  </a:lnTo>
                  <a:lnTo>
                    <a:pt x="376" y="934"/>
                  </a:lnTo>
                  <a:lnTo>
                    <a:pt x="400" y="938"/>
                  </a:lnTo>
                  <a:lnTo>
                    <a:pt x="424" y="942"/>
                  </a:lnTo>
                  <a:lnTo>
                    <a:pt x="448" y="944"/>
                  </a:lnTo>
                  <a:lnTo>
                    <a:pt x="472" y="944"/>
                  </a:lnTo>
                  <a:lnTo>
                    <a:pt x="496" y="944"/>
                  </a:lnTo>
                  <a:lnTo>
                    <a:pt x="520" y="942"/>
                  </a:lnTo>
                  <a:lnTo>
                    <a:pt x="544" y="938"/>
                  </a:lnTo>
                  <a:lnTo>
                    <a:pt x="568" y="934"/>
                  </a:lnTo>
                  <a:lnTo>
                    <a:pt x="612" y="922"/>
                  </a:lnTo>
                  <a:lnTo>
                    <a:pt x="656" y="906"/>
                  </a:lnTo>
                  <a:lnTo>
                    <a:pt x="696" y="886"/>
                  </a:lnTo>
                  <a:lnTo>
                    <a:pt x="736" y="864"/>
                  </a:lnTo>
                  <a:lnTo>
                    <a:pt x="772" y="836"/>
                  </a:lnTo>
                  <a:lnTo>
                    <a:pt x="806" y="806"/>
                  </a:lnTo>
                  <a:lnTo>
                    <a:pt x="836" y="772"/>
                  </a:lnTo>
                  <a:lnTo>
                    <a:pt x="864" y="736"/>
                  </a:lnTo>
                  <a:lnTo>
                    <a:pt x="886" y="696"/>
                  </a:lnTo>
                  <a:lnTo>
                    <a:pt x="906" y="656"/>
                  </a:lnTo>
                  <a:lnTo>
                    <a:pt x="922" y="612"/>
                  </a:lnTo>
                  <a:lnTo>
                    <a:pt x="934" y="568"/>
                  </a:lnTo>
                  <a:lnTo>
                    <a:pt x="938" y="544"/>
                  </a:lnTo>
                  <a:lnTo>
                    <a:pt x="942" y="520"/>
                  </a:lnTo>
                  <a:lnTo>
                    <a:pt x="944" y="496"/>
                  </a:lnTo>
                  <a:lnTo>
                    <a:pt x="944" y="472"/>
                  </a:lnTo>
                  <a:lnTo>
                    <a:pt x="944" y="448"/>
                  </a:lnTo>
                  <a:lnTo>
                    <a:pt x="942" y="424"/>
                  </a:lnTo>
                  <a:lnTo>
                    <a:pt x="938" y="400"/>
                  </a:lnTo>
                  <a:lnTo>
                    <a:pt x="934" y="376"/>
                  </a:lnTo>
                  <a:lnTo>
                    <a:pt x="922" y="332"/>
                  </a:lnTo>
                  <a:lnTo>
                    <a:pt x="906" y="288"/>
                  </a:lnTo>
                  <a:lnTo>
                    <a:pt x="886" y="248"/>
                  </a:lnTo>
                  <a:lnTo>
                    <a:pt x="864" y="208"/>
                  </a:lnTo>
                  <a:lnTo>
                    <a:pt x="836" y="172"/>
                  </a:lnTo>
                  <a:lnTo>
                    <a:pt x="806" y="138"/>
                  </a:lnTo>
                  <a:lnTo>
                    <a:pt x="772" y="108"/>
                  </a:lnTo>
                  <a:lnTo>
                    <a:pt x="736" y="80"/>
                  </a:lnTo>
                  <a:lnTo>
                    <a:pt x="696" y="58"/>
                  </a:lnTo>
                  <a:lnTo>
                    <a:pt x="656" y="38"/>
                  </a:lnTo>
                  <a:lnTo>
                    <a:pt x="612" y="22"/>
                  </a:lnTo>
                  <a:lnTo>
                    <a:pt x="568" y="10"/>
                  </a:lnTo>
                  <a:lnTo>
                    <a:pt x="544" y="6"/>
                  </a:lnTo>
                  <a:lnTo>
                    <a:pt x="520" y="2"/>
                  </a:lnTo>
                  <a:lnTo>
                    <a:pt x="496" y="0"/>
                  </a:lnTo>
                  <a:lnTo>
                    <a:pt x="472" y="0"/>
                  </a:lnTo>
                  <a:lnTo>
                    <a:pt x="448" y="0"/>
                  </a:lnTo>
                  <a:lnTo>
                    <a:pt x="424" y="2"/>
                  </a:lnTo>
                  <a:lnTo>
                    <a:pt x="400" y="6"/>
                  </a:lnTo>
                  <a:lnTo>
                    <a:pt x="376" y="10"/>
                  </a:lnTo>
                  <a:lnTo>
                    <a:pt x="332" y="22"/>
                  </a:lnTo>
                  <a:lnTo>
                    <a:pt x="288" y="38"/>
                  </a:lnTo>
                  <a:lnTo>
                    <a:pt x="248" y="58"/>
                  </a:lnTo>
                  <a:lnTo>
                    <a:pt x="208" y="80"/>
                  </a:lnTo>
                  <a:lnTo>
                    <a:pt x="172" y="108"/>
                  </a:lnTo>
                  <a:lnTo>
                    <a:pt x="138" y="138"/>
                  </a:lnTo>
                  <a:lnTo>
                    <a:pt x="108" y="172"/>
                  </a:lnTo>
                  <a:lnTo>
                    <a:pt x="80" y="208"/>
                  </a:lnTo>
                  <a:lnTo>
                    <a:pt x="58" y="248"/>
                  </a:lnTo>
                  <a:lnTo>
                    <a:pt x="38" y="288"/>
                  </a:lnTo>
                  <a:lnTo>
                    <a:pt x="22" y="332"/>
                  </a:lnTo>
                  <a:lnTo>
                    <a:pt x="10" y="376"/>
                  </a:lnTo>
                  <a:lnTo>
                    <a:pt x="6" y="400"/>
                  </a:lnTo>
                  <a:lnTo>
                    <a:pt x="2" y="424"/>
                  </a:lnTo>
                  <a:lnTo>
                    <a:pt x="0" y="448"/>
                  </a:lnTo>
                  <a:lnTo>
                    <a:pt x="0" y="472"/>
                  </a:lnTo>
                  <a:close/>
                  <a:moveTo>
                    <a:pt x="80" y="472"/>
                  </a:moveTo>
                  <a:lnTo>
                    <a:pt x="80" y="472"/>
                  </a:lnTo>
                  <a:lnTo>
                    <a:pt x="82" y="432"/>
                  </a:lnTo>
                  <a:lnTo>
                    <a:pt x="88" y="394"/>
                  </a:lnTo>
                  <a:lnTo>
                    <a:pt x="98" y="356"/>
                  </a:lnTo>
                  <a:lnTo>
                    <a:pt x="110" y="320"/>
                  </a:lnTo>
                  <a:lnTo>
                    <a:pt x="128" y="286"/>
                  </a:lnTo>
                  <a:lnTo>
                    <a:pt x="148" y="252"/>
                  </a:lnTo>
                  <a:lnTo>
                    <a:pt x="170" y="222"/>
                  </a:lnTo>
                  <a:lnTo>
                    <a:pt x="194" y="194"/>
                  </a:lnTo>
                  <a:lnTo>
                    <a:pt x="222" y="170"/>
                  </a:lnTo>
                  <a:lnTo>
                    <a:pt x="252" y="148"/>
                  </a:lnTo>
                  <a:lnTo>
                    <a:pt x="286" y="128"/>
                  </a:lnTo>
                  <a:lnTo>
                    <a:pt x="320" y="110"/>
                  </a:lnTo>
                  <a:lnTo>
                    <a:pt x="356" y="98"/>
                  </a:lnTo>
                  <a:lnTo>
                    <a:pt x="394" y="88"/>
                  </a:lnTo>
                  <a:lnTo>
                    <a:pt x="432" y="82"/>
                  </a:lnTo>
                  <a:lnTo>
                    <a:pt x="472" y="80"/>
                  </a:lnTo>
                  <a:lnTo>
                    <a:pt x="512" y="82"/>
                  </a:lnTo>
                  <a:lnTo>
                    <a:pt x="550" y="88"/>
                  </a:lnTo>
                  <a:lnTo>
                    <a:pt x="588" y="98"/>
                  </a:lnTo>
                  <a:lnTo>
                    <a:pt x="624" y="110"/>
                  </a:lnTo>
                  <a:lnTo>
                    <a:pt x="658" y="128"/>
                  </a:lnTo>
                  <a:lnTo>
                    <a:pt x="692" y="148"/>
                  </a:lnTo>
                  <a:lnTo>
                    <a:pt x="722" y="170"/>
                  </a:lnTo>
                  <a:lnTo>
                    <a:pt x="750" y="194"/>
                  </a:lnTo>
                  <a:lnTo>
                    <a:pt x="774" y="222"/>
                  </a:lnTo>
                  <a:lnTo>
                    <a:pt x="796" y="252"/>
                  </a:lnTo>
                  <a:lnTo>
                    <a:pt x="816" y="286"/>
                  </a:lnTo>
                  <a:lnTo>
                    <a:pt x="834" y="320"/>
                  </a:lnTo>
                  <a:lnTo>
                    <a:pt x="846" y="356"/>
                  </a:lnTo>
                  <a:lnTo>
                    <a:pt x="856" y="394"/>
                  </a:lnTo>
                  <a:lnTo>
                    <a:pt x="862" y="432"/>
                  </a:lnTo>
                  <a:lnTo>
                    <a:pt x="864" y="472"/>
                  </a:lnTo>
                  <a:lnTo>
                    <a:pt x="862" y="512"/>
                  </a:lnTo>
                  <a:lnTo>
                    <a:pt x="856" y="550"/>
                  </a:lnTo>
                  <a:lnTo>
                    <a:pt x="846" y="588"/>
                  </a:lnTo>
                  <a:lnTo>
                    <a:pt x="834" y="624"/>
                  </a:lnTo>
                  <a:lnTo>
                    <a:pt x="816" y="658"/>
                  </a:lnTo>
                  <a:lnTo>
                    <a:pt x="796" y="692"/>
                  </a:lnTo>
                  <a:lnTo>
                    <a:pt x="774" y="722"/>
                  </a:lnTo>
                  <a:lnTo>
                    <a:pt x="750" y="750"/>
                  </a:lnTo>
                  <a:lnTo>
                    <a:pt x="722" y="774"/>
                  </a:lnTo>
                  <a:lnTo>
                    <a:pt x="692" y="796"/>
                  </a:lnTo>
                  <a:lnTo>
                    <a:pt x="658" y="816"/>
                  </a:lnTo>
                  <a:lnTo>
                    <a:pt x="624" y="834"/>
                  </a:lnTo>
                  <a:lnTo>
                    <a:pt x="588" y="846"/>
                  </a:lnTo>
                  <a:lnTo>
                    <a:pt x="550" y="856"/>
                  </a:lnTo>
                  <a:lnTo>
                    <a:pt x="512" y="862"/>
                  </a:lnTo>
                  <a:lnTo>
                    <a:pt x="472" y="864"/>
                  </a:lnTo>
                  <a:lnTo>
                    <a:pt x="432" y="862"/>
                  </a:lnTo>
                  <a:lnTo>
                    <a:pt x="394" y="856"/>
                  </a:lnTo>
                  <a:lnTo>
                    <a:pt x="356" y="846"/>
                  </a:lnTo>
                  <a:lnTo>
                    <a:pt x="320" y="834"/>
                  </a:lnTo>
                  <a:lnTo>
                    <a:pt x="286" y="816"/>
                  </a:lnTo>
                  <a:lnTo>
                    <a:pt x="252" y="796"/>
                  </a:lnTo>
                  <a:lnTo>
                    <a:pt x="222" y="774"/>
                  </a:lnTo>
                  <a:lnTo>
                    <a:pt x="194" y="750"/>
                  </a:lnTo>
                  <a:lnTo>
                    <a:pt x="170" y="722"/>
                  </a:lnTo>
                  <a:lnTo>
                    <a:pt x="148" y="692"/>
                  </a:lnTo>
                  <a:lnTo>
                    <a:pt x="128" y="658"/>
                  </a:lnTo>
                  <a:lnTo>
                    <a:pt x="110" y="624"/>
                  </a:lnTo>
                  <a:lnTo>
                    <a:pt x="98" y="588"/>
                  </a:lnTo>
                  <a:lnTo>
                    <a:pt x="88" y="550"/>
                  </a:lnTo>
                  <a:lnTo>
                    <a:pt x="82" y="512"/>
                  </a:lnTo>
                  <a:lnTo>
                    <a:pt x="80" y="47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2706" y="762"/>
              <a:ext cx="1232" cy="1232"/>
            </a:xfrm>
            <a:custGeom>
              <a:avLst/>
              <a:gdLst>
                <a:gd name="T0" fmla="*/ 8 w 1232"/>
                <a:gd name="T1" fmla="*/ 710 h 1232"/>
                <a:gd name="T2" fmla="*/ 48 w 1232"/>
                <a:gd name="T3" fmla="*/ 856 h 1232"/>
                <a:gd name="T4" fmla="*/ 122 w 1232"/>
                <a:gd name="T5" fmla="*/ 984 h 1232"/>
                <a:gd name="T6" fmla="*/ 224 w 1232"/>
                <a:gd name="T7" fmla="*/ 1092 h 1232"/>
                <a:gd name="T8" fmla="*/ 350 w 1232"/>
                <a:gd name="T9" fmla="*/ 1172 h 1232"/>
                <a:gd name="T10" fmla="*/ 492 w 1232"/>
                <a:gd name="T11" fmla="*/ 1220 h 1232"/>
                <a:gd name="T12" fmla="*/ 616 w 1232"/>
                <a:gd name="T13" fmla="*/ 1232 h 1232"/>
                <a:gd name="T14" fmla="*/ 770 w 1232"/>
                <a:gd name="T15" fmla="*/ 1212 h 1232"/>
                <a:gd name="T16" fmla="*/ 910 w 1232"/>
                <a:gd name="T17" fmla="*/ 1158 h 1232"/>
                <a:gd name="T18" fmla="*/ 1030 w 1232"/>
                <a:gd name="T19" fmla="*/ 1072 h 1232"/>
                <a:gd name="T20" fmla="*/ 1126 w 1232"/>
                <a:gd name="T21" fmla="*/ 960 h 1232"/>
                <a:gd name="T22" fmla="*/ 1194 w 1232"/>
                <a:gd name="T23" fmla="*/ 828 h 1232"/>
                <a:gd name="T24" fmla="*/ 1228 w 1232"/>
                <a:gd name="T25" fmla="*/ 678 h 1232"/>
                <a:gd name="T26" fmla="*/ 1228 w 1232"/>
                <a:gd name="T27" fmla="*/ 554 h 1232"/>
                <a:gd name="T28" fmla="*/ 1194 w 1232"/>
                <a:gd name="T29" fmla="*/ 404 h 1232"/>
                <a:gd name="T30" fmla="*/ 1126 w 1232"/>
                <a:gd name="T31" fmla="*/ 272 h 1232"/>
                <a:gd name="T32" fmla="*/ 1030 w 1232"/>
                <a:gd name="T33" fmla="*/ 160 h 1232"/>
                <a:gd name="T34" fmla="*/ 910 w 1232"/>
                <a:gd name="T35" fmla="*/ 74 h 1232"/>
                <a:gd name="T36" fmla="*/ 770 w 1232"/>
                <a:gd name="T37" fmla="*/ 20 h 1232"/>
                <a:gd name="T38" fmla="*/ 616 w 1232"/>
                <a:gd name="T39" fmla="*/ 0 h 1232"/>
                <a:gd name="T40" fmla="*/ 492 w 1232"/>
                <a:gd name="T41" fmla="*/ 12 h 1232"/>
                <a:gd name="T42" fmla="*/ 350 w 1232"/>
                <a:gd name="T43" fmla="*/ 60 h 1232"/>
                <a:gd name="T44" fmla="*/ 224 w 1232"/>
                <a:gd name="T45" fmla="*/ 140 h 1232"/>
                <a:gd name="T46" fmla="*/ 122 w 1232"/>
                <a:gd name="T47" fmla="*/ 248 h 1232"/>
                <a:gd name="T48" fmla="*/ 48 w 1232"/>
                <a:gd name="T49" fmla="*/ 376 h 1232"/>
                <a:gd name="T50" fmla="*/ 8 w 1232"/>
                <a:gd name="T51" fmla="*/ 522 h 1232"/>
                <a:gd name="T52" fmla="*/ 80 w 1232"/>
                <a:gd name="T53" fmla="*/ 616 h 1232"/>
                <a:gd name="T54" fmla="*/ 90 w 1232"/>
                <a:gd name="T55" fmla="*/ 508 h 1232"/>
                <a:gd name="T56" fmla="*/ 132 w 1232"/>
                <a:gd name="T57" fmla="*/ 384 h 1232"/>
                <a:gd name="T58" fmla="*/ 202 w 1232"/>
                <a:gd name="T59" fmla="*/ 276 h 1232"/>
                <a:gd name="T60" fmla="*/ 296 w 1232"/>
                <a:gd name="T61" fmla="*/ 186 h 1232"/>
                <a:gd name="T62" fmla="*/ 408 w 1232"/>
                <a:gd name="T63" fmla="*/ 122 h 1232"/>
                <a:gd name="T64" fmla="*/ 534 w 1232"/>
                <a:gd name="T65" fmla="*/ 86 h 1232"/>
                <a:gd name="T66" fmla="*/ 644 w 1232"/>
                <a:gd name="T67" fmla="*/ 80 h 1232"/>
                <a:gd name="T68" fmla="*/ 776 w 1232"/>
                <a:gd name="T69" fmla="*/ 104 h 1232"/>
                <a:gd name="T70" fmla="*/ 894 w 1232"/>
                <a:gd name="T71" fmla="*/ 158 h 1232"/>
                <a:gd name="T72" fmla="*/ 994 w 1232"/>
                <a:gd name="T73" fmla="*/ 238 h 1232"/>
                <a:gd name="T74" fmla="*/ 1074 w 1232"/>
                <a:gd name="T75" fmla="*/ 338 h 1232"/>
                <a:gd name="T76" fmla="*/ 1128 w 1232"/>
                <a:gd name="T77" fmla="*/ 456 h 1232"/>
                <a:gd name="T78" fmla="*/ 1152 w 1232"/>
                <a:gd name="T79" fmla="*/ 588 h 1232"/>
                <a:gd name="T80" fmla="*/ 1146 w 1232"/>
                <a:gd name="T81" fmla="*/ 698 h 1232"/>
                <a:gd name="T82" fmla="*/ 1110 w 1232"/>
                <a:gd name="T83" fmla="*/ 824 h 1232"/>
                <a:gd name="T84" fmla="*/ 1046 w 1232"/>
                <a:gd name="T85" fmla="*/ 936 h 1232"/>
                <a:gd name="T86" fmla="*/ 956 w 1232"/>
                <a:gd name="T87" fmla="*/ 1030 h 1232"/>
                <a:gd name="T88" fmla="*/ 848 w 1232"/>
                <a:gd name="T89" fmla="*/ 1100 h 1232"/>
                <a:gd name="T90" fmla="*/ 724 w 1232"/>
                <a:gd name="T91" fmla="*/ 1142 h 1232"/>
                <a:gd name="T92" fmla="*/ 616 w 1232"/>
                <a:gd name="T93" fmla="*/ 1152 h 1232"/>
                <a:gd name="T94" fmla="*/ 482 w 1232"/>
                <a:gd name="T95" fmla="*/ 1136 h 1232"/>
                <a:gd name="T96" fmla="*/ 360 w 1232"/>
                <a:gd name="T97" fmla="*/ 1088 h 1232"/>
                <a:gd name="T98" fmla="*/ 256 w 1232"/>
                <a:gd name="T99" fmla="*/ 1012 h 1232"/>
                <a:gd name="T100" fmla="*/ 172 w 1232"/>
                <a:gd name="T101" fmla="*/ 916 h 1232"/>
                <a:gd name="T102" fmla="*/ 112 w 1232"/>
                <a:gd name="T103" fmla="*/ 800 h 1232"/>
                <a:gd name="T104" fmla="*/ 82 w 1232"/>
                <a:gd name="T105" fmla="*/ 670 h 123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32"/>
                <a:gd name="T160" fmla="*/ 0 h 1232"/>
                <a:gd name="T161" fmla="*/ 1232 w 1232"/>
                <a:gd name="T162" fmla="*/ 1232 h 123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32" h="1232">
                  <a:moveTo>
                    <a:pt x="0" y="616"/>
                  </a:moveTo>
                  <a:lnTo>
                    <a:pt x="0" y="616"/>
                  </a:lnTo>
                  <a:lnTo>
                    <a:pt x="0" y="648"/>
                  </a:lnTo>
                  <a:lnTo>
                    <a:pt x="4" y="678"/>
                  </a:lnTo>
                  <a:lnTo>
                    <a:pt x="8" y="710"/>
                  </a:lnTo>
                  <a:lnTo>
                    <a:pt x="12" y="740"/>
                  </a:lnTo>
                  <a:lnTo>
                    <a:pt x="20" y="770"/>
                  </a:lnTo>
                  <a:lnTo>
                    <a:pt x="28" y="798"/>
                  </a:lnTo>
                  <a:lnTo>
                    <a:pt x="38" y="828"/>
                  </a:lnTo>
                  <a:lnTo>
                    <a:pt x="48" y="856"/>
                  </a:lnTo>
                  <a:lnTo>
                    <a:pt x="60" y="882"/>
                  </a:lnTo>
                  <a:lnTo>
                    <a:pt x="74" y="910"/>
                  </a:lnTo>
                  <a:lnTo>
                    <a:pt x="90" y="936"/>
                  </a:lnTo>
                  <a:lnTo>
                    <a:pt x="106" y="960"/>
                  </a:lnTo>
                  <a:lnTo>
                    <a:pt x="122" y="984"/>
                  </a:lnTo>
                  <a:lnTo>
                    <a:pt x="140" y="1008"/>
                  </a:lnTo>
                  <a:lnTo>
                    <a:pt x="160" y="1030"/>
                  </a:lnTo>
                  <a:lnTo>
                    <a:pt x="180" y="1052"/>
                  </a:lnTo>
                  <a:lnTo>
                    <a:pt x="202" y="1072"/>
                  </a:lnTo>
                  <a:lnTo>
                    <a:pt x="224" y="1092"/>
                  </a:lnTo>
                  <a:lnTo>
                    <a:pt x="248" y="1110"/>
                  </a:lnTo>
                  <a:lnTo>
                    <a:pt x="272" y="1126"/>
                  </a:lnTo>
                  <a:lnTo>
                    <a:pt x="296" y="1142"/>
                  </a:lnTo>
                  <a:lnTo>
                    <a:pt x="322" y="1158"/>
                  </a:lnTo>
                  <a:lnTo>
                    <a:pt x="350" y="1172"/>
                  </a:lnTo>
                  <a:lnTo>
                    <a:pt x="376" y="1184"/>
                  </a:lnTo>
                  <a:lnTo>
                    <a:pt x="404" y="1194"/>
                  </a:lnTo>
                  <a:lnTo>
                    <a:pt x="434" y="1204"/>
                  </a:lnTo>
                  <a:lnTo>
                    <a:pt x="462" y="1212"/>
                  </a:lnTo>
                  <a:lnTo>
                    <a:pt x="492" y="1220"/>
                  </a:lnTo>
                  <a:lnTo>
                    <a:pt x="522" y="1224"/>
                  </a:lnTo>
                  <a:lnTo>
                    <a:pt x="554" y="1228"/>
                  </a:lnTo>
                  <a:lnTo>
                    <a:pt x="584" y="1232"/>
                  </a:lnTo>
                  <a:lnTo>
                    <a:pt x="616" y="1232"/>
                  </a:lnTo>
                  <a:lnTo>
                    <a:pt x="648" y="1232"/>
                  </a:lnTo>
                  <a:lnTo>
                    <a:pt x="678" y="1228"/>
                  </a:lnTo>
                  <a:lnTo>
                    <a:pt x="710" y="1224"/>
                  </a:lnTo>
                  <a:lnTo>
                    <a:pt x="740" y="1220"/>
                  </a:lnTo>
                  <a:lnTo>
                    <a:pt x="770" y="1212"/>
                  </a:lnTo>
                  <a:lnTo>
                    <a:pt x="798" y="1204"/>
                  </a:lnTo>
                  <a:lnTo>
                    <a:pt x="828" y="1194"/>
                  </a:lnTo>
                  <a:lnTo>
                    <a:pt x="856" y="1184"/>
                  </a:lnTo>
                  <a:lnTo>
                    <a:pt x="882" y="1172"/>
                  </a:lnTo>
                  <a:lnTo>
                    <a:pt x="910" y="1158"/>
                  </a:lnTo>
                  <a:lnTo>
                    <a:pt x="936" y="1142"/>
                  </a:lnTo>
                  <a:lnTo>
                    <a:pt x="960" y="1126"/>
                  </a:lnTo>
                  <a:lnTo>
                    <a:pt x="984" y="1110"/>
                  </a:lnTo>
                  <a:lnTo>
                    <a:pt x="1008" y="1092"/>
                  </a:lnTo>
                  <a:lnTo>
                    <a:pt x="1030" y="1072"/>
                  </a:lnTo>
                  <a:lnTo>
                    <a:pt x="1052" y="1052"/>
                  </a:lnTo>
                  <a:lnTo>
                    <a:pt x="1072" y="1030"/>
                  </a:lnTo>
                  <a:lnTo>
                    <a:pt x="1092" y="1008"/>
                  </a:lnTo>
                  <a:lnTo>
                    <a:pt x="1110" y="984"/>
                  </a:lnTo>
                  <a:lnTo>
                    <a:pt x="1126" y="960"/>
                  </a:lnTo>
                  <a:lnTo>
                    <a:pt x="1142" y="936"/>
                  </a:lnTo>
                  <a:lnTo>
                    <a:pt x="1158" y="910"/>
                  </a:lnTo>
                  <a:lnTo>
                    <a:pt x="1172" y="882"/>
                  </a:lnTo>
                  <a:lnTo>
                    <a:pt x="1184" y="856"/>
                  </a:lnTo>
                  <a:lnTo>
                    <a:pt x="1194" y="828"/>
                  </a:lnTo>
                  <a:lnTo>
                    <a:pt x="1204" y="798"/>
                  </a:lnTo>
                  <a:lnTo>
                    <a:pt x="1212" y="770"/>
                  </a:lnTo>
                  <a:lnTo>
                    <a:pt x="1220" y="740"/>
                  </a:lnTo>
                  <a:lnTo>
                    <a:pt x="1224" y="710"/>
                  </a:lnTo>
                  <a:lnTo>
                    <a:pt x="1228" y="678"/>
                  </a:lnTo>
                  <a:lnTo>
                    <a:pt x="1232" y="648"/>
                  </a:lnTo>
                  <a:lnTo>
                    <a:pt x="1232" y="616"/>
                  </a:lnTo>
                  <a:lnTo>
                    <a:pt x="1232" y="584"/>
                  </a:lnTo>
                  <a:lnTo>
                    <a:pt x="1228" y="554"/>
                  </a:lnTo>
                  <a:lnTo>
                    <a:pt x="1224" y="522"/>
                  </a:lnTo>
                  <a:lnTo>
                    <a:pt x="1220" y="492"/>
                  </a:lnTo>
                  <a:lnTo>
                    <a:pt x="1212" y="462"/>
                  </a:lnTo>
                  <a:lnTo>
                    <a:pt x="1204" y="434"/>
                  </a:lnTo>
                  <a:lnTo>
                    <a:pt x="1194" y="404"/>
                  </a:lnTo>
                  <a:lnTo>
                    <a:pt x="1184" y="376"/>
                  </a:lnTo>
                  <a:lnTo>
                    <a:pt x="1172" y="350"/>
                  </a:lnTo>
                  <a:lnTo>
                    <a:pt x="1158" y="322"/>
                  </a:lnTo>
                  <a:lnTo>
                    <a:pt x="1142" y="296"/>
                  </a:lnTo>
                  <a:lnTo>
                    <a:pt x="1126" y="272"/>
                  </a:lnTo>
                  <a:lnTo>
                    <a:pt x="1110" y="248"/>
                  </a:lnTo>
                  <a:lnTo>
                    <a:pt x="1092" y="224"/>
                  </a:lnTo>
                  <a:lnTo>
                    <a:pt x="1072" y="202"/>
                  </a:lnTo>
                  <a:lnTo>
                    <a:pt x="1052" y="180"/>
                  </a:lnTo>
                  <a:lnTo>
                    <a:pt x="1030" y="160"/>
                  </a:lnTo>
                  <a:lnTo>
                    <a:pt x="1008" y="140"/>
                  </a:lnTo>
                  <a:lnTo>
                    <a:pt x="984" y="122"/>
                  </a:lnTo>
                  <a:lnTo>
                    <a:pt x="960" y="106"/>
                  </a:lnTo>
                  <a:lnTo>
                    <a:pt x="936" y="90"/>
                  </a:lnTo>
                  <a:lnTo>
                    <a:pt x="910" y="74"/>
                  </a:lnTo>
                  <a:lnTo>
                    <a:pt x="882" y="60"/>
                  </a:lnTo>
                  <a:lnTo>
                    <a:pt x="856" y="48"/>
                  </a:lnTo>
                  <a:lnTo>
                    <a:pt x="828" y="38"/>
                  </a:lnTo>
                  <a:lnTo>
                    <a:pt x="798" y="28"/>
                  </a:lnTo>
                  <a:lnTo>
                    <a:pt x="770" y="20"/>
                  </a:lnTo>
                  <a:lnTo>
                    <a:pt x="740" y="12"/>
                  </a:lnTo>
                  <a:lnTo>
                    <a:pt x="710" y="8"/>
                  </a:lnTo>
                  <a:lnTo>
                    <a:pt x="678" y="4"/>
                  </a:lnTo>
                  <a:lnTo>
                    <a:pt x="648" y="0"/>
                  </a:lnTo>
                  <a:lnTo>
                    <a:pt x="616" y="0"/>
                  </a:lnTo>
                  <a:lnTo>
                    <a:pt x="584" y="0"/>
                  </a:lnTo>
                  <a:lnTo>
                    <a:pt x="554" y="4"/>
                  </a:lnTo>
                  <a:lnTo>
                    <a:pt x="522" y="8"/>
                  </a:lnTo>
                  <a:lnTo>
                    <a:pt x="492" y="12"/>
                  </a:lnTo>
                  <a:lnTo>
                    <a:pt x="462" y="20"/>
                  </a:lnTo>
                  <a:lnTo>
                    <a:pt x="434" y="28"/>
                  </a:lnTo>
                  <a:lnTo>
                    <a:pt x="404" y="38"/>
                  </a:lnTo>
                  <a:lnTo>
                    <a:pt x="376" y="48"/>
                  </a:lnTo>
                  <a:lnTo>
                    <a:pt x="350" y="60"/>
                  </a:lnTo>
                  <a:lnTo>
                    <a:pt x="322" y="74"/>
                  </a:lnTo>
                  <a:lnTo>
                    <a:pt x="296" y="90"/>
                  </a:lnTo>
                  <a:lnTo>
                    <a:pt x="272" y="106"/>
                  </a:lnTo>
                  <a:lnTo>
                    <a:pt x="248" y="122"/>
                  </a:lnTo>
                  <a:lnTo>
                    <a:pt x="224" y="140"/>
                  </a:lnTo>
                  <a:lnTo>
                    <a:pt x="202" y="160"/>
                  </a:lnTo>
                  <a:lnTo>
                    <a:pt x="180" y="180"/>
                  </a:lnTo>
                  <a:lnTo>
                    <a:pt x="160" y="202"/>
                  </a:lnTo>
                  <a:lnTo>
                    <a:pt x="140" y="224"/>
                  </a:lnTo>
                  <a:lnTo>
                    <a:pt x="122" y="248"/>
                  </a:lnTo>
                  <a:lnTo>
                    <a:pt x="106" y="272"/>
                  </a:lnTo>
                  <a:lnTo>
                    <a:pt x="90" y="296"/>
                  </a:lnTo>
                  <a:lnTo>
                    <a:pt x="74" y="322"/>
                  </a:lnTo>
                  <a:lnTo>
                    <a:pt x="60" y="350"/>
                  </a:lnTo>
                  <a:lnTo>
                    <a:pt x="48" y="376"/>
                  </a:lnTo>
                  <a:lnTo>
                    <a:pt x="38" y="404"/>
                  </a:lnTo>
                  <a:lnTo>
                    <a:pt x="28" y="434"/>
                  </a:lnTo>
                  <a:lnTo>
                    <a:pt x="20" y="462"/>
                  </a:lnTo>
                  <a:lnTo>
                    <a:pt x="12" y="492"/>
                  </a:lnTo>
                  <a:lnTo>
                    <a:pt x="8" y="522"/>
                  </a:lnTo>
                  <a:lnTo>
                    <a:pt x="4" y="554"/>
                  </a:lnTo>
                  <a:lnTo>
                    <a:pt x="0" y="584"/>
                  </a:lnTo>
                  <a:lnTo>
                    <a:pt x="0" y="616"/>
                  </a:lnTo>
                  <a:close/>
                  <a:moveTo>
                    <a:pt x="80" y="616"/>
                  </a:moveTo>
                  <a:lnTo>
                    <a:pt x="80" y="616"/>
                  </a:lnTo>
                  <a:lnTo>
                    <a:pt x="80" y="588"/>
                  </a:lnTo>
                  <a:lnTo>
                    <a:pt x="82" y="562"/>
                  </a:lnTo>
                  <a:lnTo>
                    <a:pt x="86" y="534"/>
                  </a:lnTo>
                  <a:lnTo>
                    <a:pt x="90" y="508"/>
                  </a:lnTo>
                  <a:lnTo>
                    <a:pt x="96" y="482"/>
                  </a:lnTo>
                  <a:lnTo>
                    <a:pt x="104" y="456"/>
                  </a:lnTo>
                  <a:lnTo>
                    <a:pt x="112" y="432"/>
                  </a:lnTo>
                  <a:lnTo>
                    <a:pt x="122" y="408"/>
                  </a:lnTo>
                  <a:lnTo>
                    <a:pt x="132" y="384"/>
                  </a:lnTo>
                  <a:lnTo>
                    <a:pt x="144" y="360"/>
                  </a:lnTo>
                  <a:lnTo>
                    <a:pt x="158" y="338"/>
                  </a:lnTo>
                  <a:lnTo>
                    <a:pt x="172" y="316"/>
                  </a:lnTo>
                  <a:lnTo>
                    <a:pt x="186" y="296"/>
                  </a:lnTo>
                  <a:lnTo>
                    <a:pt x="202" y="276"/>
                  </a:lnTo>
                  <a:lnTo>
                    <a:pt x="220" y="256"/>
                  </a:lnTo>
                  <a:lnTo>
                    <a:pt x="238" y="238"/>
                  </a:lnTo>
                  <a:lnTo>
                    <a:pt x="256" y="220"/>
                  </a:lnTo>
                  <a:lnTo>
                    <a:pt x="276" y="202"/>
                  </a:lnTo>
                  <a:lnTo>
                    <a:pt x="296" y="186"/>
                  </a:lnTo>
                  <a:lnTo>
                    <a:pt x="316" y="172"/>
                  </a:lnTo>
                  <a:lnTo>
                    <a:pt x="338" y="158"/>
                  </a:lnTo>
                  <a:lnTo>
                    <a:pt x="360" y="144"/>
                  </a:lnTo>
                  <a:lnTo>
                    <a:pt x="384" y="132"/>
                  </a:lnTo>
                  <a:lnTo>
                    <a:pt x="408" y="122"/>
                  </a:lnTo>
                  <a:lnTo>
                    <a:pt x="432" y="112"/>
                  </a:lnTo>
                  <a:lnTo>
                    <a:pt x="456" y="104"/>
                  </a:lnTo>
                  <a:lnTo>
                    <a:pt x="482" y="96"/>
                  </a:lnTo>
                  <a:lnTo>
                    <a:pt x="508" y="90"/>
                  </a:lnTo>
                  <a:lnTo>
                    <a:pt x="534" y="86"/>
                  </a:lnTo>
                  <a:lnTo>
                    <a:pt x="562" y="82"/>
                  </a:lnTo>
                  <a:lnTo>
                    <a:pt x="588" y="80"/>
                  </a:lnTo>
                  <a:lnTo>
                    <a:pt x="616" y="80"/>
                  </a:lnTo>
                  <a:lnTo>
                    <a:pt x="644" y="80"/>
                  </a:lnTo>
                  <a:lnTo>
                    <a:pt x="670" y="82"/>
                  </a:lnTo>
                  <a:lnTo>
                    <a:pt x="698" y="86"/>
                  </a:lnTo>
                  <a:lnTo>
                    <a:pt x="724" y="90"/>
                  </a:lnTo>
                  <a:lnTo>
                    <a:pt x="750" y="96"/>
                  </a:lnTo>
                  <a:lnTo>
                    <a:pt x="776" y="104"/>
                  </a:lnTo>
                  <a:lnTo>
                    <a:pt x="800" y="112"/>
                  </a:lnTo>
                  <a:lnTo>
                    <a:pt x="824" y="122"/>
                  </a:lnTo>
                  <a:lnTo>
                    <a:pt x="848" y="132"/>
                  </a:lnTo>
                  <a:lnTo>
                    <a:pt x="872" y="144"/>
                  </a:lnTo>
                  <a:lnTo>
                    <a:pt x="894" y="158"/>
                  </a:lnTo>
                  <a:lnTo>
                    <a:pt x="916" y="172"/>
                  </a:lnTo>
                  <a:lnTo>
                    <a:pt x="936" y="186"/>
                  </a:lnTo>
                  <a:lnTo>
                    <a:pt x="956" y="202"/>
                  </a:lnTo>
                  <a:lnTo>
                    <a:pt x="976" y="220"/>
                  </a:lnTo>
                  <a:lnTo>
                    <a:pt x="994" y="238"/>
                  </a:lnTo>
                  <a:lnTo>
                    <a:pt x="1012" y="256"/>
                  </a:lnTo>
                  <a:lnTo>
                    <a:pt x="1030" y="276"/>
                  </a:lnTo>
                  <a:lnTo>
                    <a:pt x="1046" y="296"/>
                  </a:lnTo>
                  <a:lnTo>
                    <a:pt x="1060" y="316"/>
                  </a:lnTo>
                  <a:lnTo>
                    <a:pt x="1074" y="338"/>
                  </a:lnTo>
                  <a:lnTo>
                    <a:pt x="1088" y="360"/>
                  </a:lnTo>
                  <a:lnTo>
                    <a:pt x="1100" y="384"/>
                  </a:lnTo>
                  <a:lnTo>
                    <a:pt x="1110" y="408"/>
                  </a:lnTo>
                  <a:lnTo>
                    <a:pt x="1120" y="432"/>
                  </a:lnTo>
                  <a:lnTo>
                    <a:pt x="1128" y="456"/>
                  </a:lnTo>
                  <a:lnTo>
                    <a:pt x="1136" y="482"/>
                  </a:lnTo>
                  <a:lnTo>
                    <a:pt x="1142" y="508"/>
                  </a:lnTo>
                  <a:lnTo>
                    <a:pt x="1146" y="534"/>
                  </a:lnTo>
                  <a:lnTo>
                    <a:pt x="1150" y="562"/>
                  </a:lnTo>
                  <a:lnTo>
                    <a:pt x="1152" y="588"/>
                  </a:lnTo>
                  <a:lnTo>
                    <a:pt x="1152" y="616"/>
                  </a:lnTo>
                  <a:lnTo>
                    <a:pt x="1152" y="644"/>
                  </a:lnTo>
                  <a:lnTo>
                    <a:pt x="1150" y="670"/>
                  </a:lnTo>
                  <a:lnTo>
                    <a:pt x="1146" y="698"/>
                  </a:lnTo>
                  <a:lnTo>
                    <a:pt x="1142" y="724"/>
                  </a:lnTo>
                  <a:lnTo>
                    <a:pt x="1136" y="750"/>
                  </a:lnTo>
                  <a:lnTo>
                    <a:pt x="1128" y="776"/>
                  </a:lnTo>
                  <a:lnTo>
                    <a:pt x="1120" y="800"/>
                  </a:lnTo>
                  <a:lnTo>
                    <a:pt x="1110" y="824"/>
                  </a:lnTo>
                  <a:lnTo>
                    <a:pt x="1100" y="848"/>
                  </a:lnTo>
                  <a:lnTo>
                    <a:pt x="1088" y="872"/>
                  </a:lnTo>
                  <a:lnTo>
                    <a:pt x="1074" y="894"/>
                  </a:lnTo>
                  <a:lnTo>
                    <a:pt x="1060" y="916"/>
                  </a:lnTo>
                  <a:lnTo>
                    <a:pt x="1046" y="936"/>
                  </a:lnTo>
                  <a:lnTo>
                    <a:pt x="1030" y="956"/>
                  </a:lnTo>
                  <a:lnTo>
                    <a:pt x="1012" y="976"/>
                  </a:lnTo>
                  <a:lnTo>
                    <a:pt x="994" y="994"/>
                  </a:lnTo>
                  <a:lnTo>
                    <a:pt x="976" y="1012"/>
                  </a:lnTo>
                  <a:lnTo>
                    <a:pt x="956" y="1030"/>
                  </a:lnTo>
                  <a:lnTo>
                    <a:pt x="936" y="1046"/>
                  </a:lnTo>
                  <a:lnTo>
                    <a:pt x="916" y="1060"/>
                  </a:lnTo>
                  <a:lnTo>
                    <a:pt x="894" y="1074"/>
                  </a:lnTo>
                  <a:lnTo>
                    <a:pt x="872" y="1088"/>
                  </a:lnTo>
                  <a:lnTo>
                    <a:pt x="848" y="1100"/>
                  </a:lnTo>
                  <a:lnTo>
                    <a:pt x="824" y="1110"/>
                  </a:lnTo>
                  <a:lnTo>
                    <a:pt x="800" y="1120"/>
                  </a:lnTo>
                  <a:lnTo>
                    <a:pt x="776" y="1128"/>
                  </a:lnTo>
                  <a:lnTo>
                    <a:pt x="750" y="1136"/>
                  </a:lnTo>
                  <a:lnTo>
                    <a:pt x="724" y="1142"/>
                  </a:lnTo>
                  <a:lnTo>
                    <a:pt x="698" y="1146"/>
                  </a:lnTo>
                  <a:lnTo>
                    <a:pt x="670" y="1150"/>
                  </a:lnTo>
                  <a:lnTo>
                    <a:pt x="644" y="1152"/>
                  </a:lnTo>
                  <a:lnTo>
                    <a:pt x="616" y="1152"/>
                  </a:lnTo>
                  <a:lnTo>
                    <a:pt x="588" y="1152"/>
                  </a:lnTo>
                  <a:lnTo>
                    <a:pt x="562" y="1150"/>
                  </a:lnTo>
                  <a:lnTo>
                    <a:pt x="534" y="1146"/>
                  </a:lnTo>
                  <a:lnTo>
                    <a:pt x="508" y="1142"/>
                  </a:lnTo>
                  <a:lnTo>
                    <a:pt x="482" y="1136"/>
                  </a:lnTo>
                  <a:lnTo>
                    <a:pt x="456" y="1128"/>
                  </a:lnTo>
                  <a:lnTo>
                    <a:pt x="432" y="1120"/>
                  </a:lnTo>
                  <a:lnTo>
                    <a:pt x="408" y="1110"/>
                  </a:lnTo>
                  <a:lnTo>
                    <a:pt x="384" y="1100"/>
                  </a:lnTo>
                  <a:lnTo>
                    <a:pt x="360" y="1088"/>
                  </a:lnTo>
                  <a:lnTo>
                    <a:pt x="338" y="1074"/>
                  </a:lnTo>
                  <a:lnTo>
                    <a:pt x="316" y="1060"/>
                  </a:lnTo>
                  <a:lnTo>
                    <a:pt x="296" y="1046"/>
                  </a:lnTo>
                  <a:lnTo>
                    <a:pt x="276" y="1030"/>
                  </a:lnTo>
                  <a:lnTo>
                    <a:pt x="256" y="1012"/>
                  </a:lnTo>
                  <a:lnTo>
                    <a:pt x="238" y="994"/>
                  </a:lnTo>
                  <a:lnTo>
                    <a:pt x="220" y="976"/>
                  </a:lnTo>
                  <a:lnTo>
                    <a:pt x="202" y="956"/>
                  </a:lnTo>
                  <a:lnTo>
                    <a:pt x="186" y="936"/>
                  </a:lnTo>
                  <a:lnTo>
                    <a:pt x="172" y="916"/>
                  </a:lnTo>
                  <a:lnTo>
                    <a:pt x="158" y="894"/>
                  </a:lnTo>
                  <a:lnTo>
                    <a:pt x="144" y="872"/>
                  </a:lnTo>
                  <a:lnTo>
                    <a:pt x="132" y="848"/>
                  </a:lnTo>
                  <a:lnTo>
                    <a:pt x="122" y="824"/>
                  </a:lnTo>
                  <a:lnTo>
                    <a:pt x="112" y="800"/>
                  </a:lnTo>
                  <a:lnTo>
                    <a:pt x="104" y="776"/>
                  </a:lnTo>
                  <a:lnTo>
                    <a:pt x="96" y="750"/>
                  </a:lnTo>
                  <a:lnTo>
                    <a:pt x="90" y="724"/>
                  </a:lnTo>
                  <a:lnTo>
                    <a:pt x="86" y="698"/>
                  </a:lnTo>
                  <a:lnTo>
                    <a:pt x="82" y="670"/>
                  </a:lnTo>
                  <a:lnTo>
                    <a:pt x="80" y="644"/>
                  </a:lnTo>
                  <a:lnTo>
                    <a:pt x="80" y="616"/>
                  </a:lnTo>
                  <a:close/>
                </a:path>
              </a:pathLst>
            </a:custGeom>
            <a:solidFill>
              <a:schemeClr val="bg1">
                <a:alpha val="1019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+mn-cs"/>
              </a:endParaRPr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9530315" y="1749350"/>
            <a:ext cx="2247644" cy="120032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HEDEFİNE</a:t>
            </a:r>
            <a:r>
              <a:rPr lang="tr-TR" sz="1200" dirty="0">
                <a:solidFill>
                  <a:srgbClr val="002060"/>
                </a:solidFill>
              </a:rPr>
              <a:t> </a:t>
            </a:r>
            <a:r>
              <a:rPr lang="tr-TR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ULAŞAN /MAKUL GÜVENCE SAĞLAYAN İÇ KONTROL SİSTEMİ</a:t>
            </a:r>
          </a:p>
        </p:txBody>
      </p:sp>
    </p:spTree>
    <p:extLst>
      <p:ext uri="{BB962C8B-B14F-4D97-AF65-F5344CB8AC3E}">
        <p14:creationId xmlns:p14="http://schemas.microsoft.com/office/powerpoint/2010/main" val="26515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6461461-7CEF-4901-84DB-82AD680405E1}"/>
              </a:ext>
            </a:extLst>
          </p:cNvPr>
          <p:cNvSpPr/>
          <p:nvPr/>
        </p:nvSpPr>
        <p:spPr>
          <a:xfrm>
            <a:off x="1349950" y="178918"/>
            <a:ext cx="100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YAPILAN ÇALIŞMALAR</a:t>
            </a:r>
          </a:p>
          <a:p>
            <a:pPr>
              <a:defRPr/>
            </a:pP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Bir </a:t>
            </a:r>
            <a:r>
              <a:rPr lang="tr-TR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defaya mahsus yapılan çalışmalar (ihtiyaç halinde </a:t>
            </a: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güncellenmekte)</a:t>
            </a:r>
            <a:endParaRPr lang="tr-TR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4240823801"/>
              </p:ext>
            </p:extLst>
          </p:nvPr>
        </p:nvGraphicFramePr>
        <p:xfrm>
          <a:off x="923227" y="1259297"/>
          <a:ext cx="10189535" cy="4719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31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961625573"/>
              </p:ext>
            </p:extLst>
          </p:nvPr>
        </p:nvGraphicFramePr>
        <p:xfrm>
          <a:off x="786614" y="1103289"/>
          <a:ext cx="10189535" cy="4795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ikdörtgen 2">
            <a:extLst>
              <a:ext uri="{FF2B5EF4-FFF2-40B4-BE49-F238E27FC236}">
                <a16:creationId xmlns:a16="http://schemas.microsoft.com/office/drawing/2014/main" id="{76461461-7CEF-4901-84DB-82AD680405E1}"/>
              </a:ext>
            </a:extLst>
          </p:cNvPr>
          <p:cNvSpPr/>
          <p:nvPr/>
        </p:nvSpPr>
        <p:spPr>
          <a:xfrm>
            <a:off x="1048691" y="180852"/>
            <a:ext cx="10047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YAPILAN ÇALIŞMALAR</a:t>
            </a:r>
          </a:p>
          <a:p>
            <a:pPr algn="ctr">
              <a:defRPr/>
            </a:pPr>
            <a:r>
              <a:rPr lang="tr-TR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Sürekli Yapılan Çalışmalar</a:t>
            </a:r>
            <a:endParaRPr lang="tr-TR" sz="24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3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chemeClr val="accent4"/>
                </a:solidFill>
              </a:rPr>
              <a:t>İÇ KONTROL </a:t>
            </a:r>
            <a:r>
              <a:rPr lang="tr-TR" b="1" dirty="0" smtClean="0">
                <a:solidFill>
                  <a:schemeClr val="accent4"/>
                </a:solidFill>
              </a:rPr>
              <a:t>UYGULAMALARINDA ETKİNLİĞİ ARTTIRACAK TEDBİRLER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>
                <a:solidFill>
                  <a:schemeClr val="bg1"/>
                </a:solidFill>
              </a:rPr>
              <a:t>İç kontrol uygulamalarında etkinliği artıracak başlıca tedbir </a:t>
            </a:r>
            <a:r>
              <a:rPr lang="tr-TR" dirty="0" smtClean="0">
                <a:solidFill>
                  <a:schemeClr val="bg1"/>
                </a:solidFill>
              </a:rPr>
              <a:t>yönetimin </a:t>
            </a:r>
            <a:r>
              <a:rPr lang="tr-TR" dirty="0">
                <a:solidFill>
                  <a:schemeClr val="bg1"/>
                </a:solidFill>
              </a:rPr>
              <a:t>sahiplenmesi,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Harcama Yetkilileri olmak üzere tüm çalışanlar İç Kontrol ‘ü benimseyecek, uygulayacak ve katkı sağlayacaktır. 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Harcama yetkililerine sistemden sorumlu olduklarını ve ilgili yerlere hesap vermekle yükümlü olduklarını benimsemelerini sağlamak,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Personelin bilinçlendirilmesi,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Alınacak  kararlarda sistemin dikkate alınması (hedefler oluşturulurken riskli alanlar ve riskler bilinmeli),</a:t>
            </a:r>
          </a:p>
          <a:p>
            <a:pPr lvl="0"/>
            <a:r>
              <a:rPr lang="tr-TR" dirty="0">
                <a:solidFill>
                  <a:schemeClr val="bg1"/>
                </a:solidFill>
              </a:rPr>
              <a:t>Eğitimlerin arttırılması, iç kontrolde görevlendirilecek personelin etkin ve etkili olmasına dikkat edilmesi,</a:t>
            </a:r>
          </a:p>
        </p:txBody>
      </p:sp>
    </p:spTree>
    <p:extLst>
      <p:ext uri="{BB962C8B-B14F-4D97-AF65-F5344CB8AC3E}">
        <p14:creationId xmlns:p14="http://schemas.microsoft.com/office/powerpoint/2010/main" val="39264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>
            <a:extLst>
              <a:ext uri="{FF2B5EF4-FFF2-40B4-BE49-F238E27FC236}">
                <a16:creationId xmlns:a16="http://schemas.microsoft.com/office/drawing/2014/main" id="{7BD59010-61B7-4961-9156-7C9D418FFFF6}"/>
              </a:ext>
            </a:extLst>
          </p:cNvPr>
          <p:cNvGrpSpPr/>
          <p:nvPr/>
        </p:nvGrpSpPr>
        <p:grpSpPr>
          <a:xfrm>
            <a:off x="363578" y="204850"/>
            <a:ext cx="2154368" cy="594968"/>
            <a:chOff x="363578" y="204850"/>
            <a:chExt cx="2154368" cy="594968"/>
          </a:xfrm>
        </p:grpSpPr>
        <p:pic>
          <p:nvPicPr>
            <p:cNvPr id="22" name="Resim 21" descr="C:\Users\ahmetsavas.intisah\Desktop\image003.png">
              <a:extLst>
                <a:ext uri="{FF2B5EF4-FFF2-40B4-BE49-F238E27FC236}">
                  <a16:creationId xmlns:a16="http://schemas.microsoft.com/office/drawing/2014/main" id="{A1B1BD7E-2293-49F9-B594-C23AE300EBD8}"/>
                </a:ext>
              </a:extLst>
            </p:cNvPr>
            <p:cNvPicPr/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78" y="204850"/>
              <a:ext cx="598196" cy="5949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Dikdörtgen 22">
              <a:extLst>
                <a:ext uri="{FF2B5EF4-FFF2-40B4-BE49-F238E27FC236}">
                  <a16:creationId xmlns:a16="http://schemas.microsoft.com/office/drawing/2014/main" id="{A10ECAE2-DF81-4648-8CFE-F90B42AD41C4}"/>
                </a:ext>
              </a:extLst>
            </p:cNvPr>
            <p:cNvSpPr/>
            <p:nvPr/>
          </p:nvSpPr>
          <p:spPr>
            <a:xfrm>
              <a:off x="961774" y="308462"/>
              <a:ext cx="1556172" cy="415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T.C. TARIM VE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200"/>
                <a:buFontTx/>
                <a:buNone/>
                <a:tabLst/>
                <a:defRPr/>
              </a:pPr>
              <a:r>
                <a:rPr kumimoji="0" lang="tr-T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 panose="00000A00000000000000" pitchFamily="50" charset="-94"/>
                  <a:ea typeface="Calibri" panose="020F0502020204030204" pitchFamily="34" charset="0"/>
                  <a:cs typeface="Times New Roman" panose="02020603050405020304" pitchFamily="18" charset="0"/>
                </a:rPr>
                <a:t>ORMAN BAKANLIĞI</a:t>
              </a:r>
            </a:p>
          </p:txBody>
        </p:sp>
      </p:grpSp>
      <p:sp>
        <p:nvSpPr>
          <p:cNvPr id="7" name="Dikdörtgen 13"/>
          <p:cNvSpPr/>
          <p:nvPr/>
        </p:nvSpPr>
        <p:spPr>
          <a:xfrm>
            <a:off x="1912437" y="4893074"/>
            <a:ext cx="835472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tr-TR" sz="2000" dirty="0">
                <a:solidFill>
                  <a:prstClr val="white"/>
                </a:solidFill>
                <a:latin typeface="Montserrat Black" panose="00000A00000000000000" pitchFamily="50" charset="-94"/>
              </a:rPr>
              <a:t>TEŞEKKÜR EDERİM</a:t>
            </a:r>
          </a:p>
        </p:txBody>
      </p:sp>
      <p:pic>
        <p:nvPicPr>
          <p:cNvPr id="9" name="Resim 4" descr="C:\Users\ahmetsavas.intisah\Desktop\image003.png">
            <a:extLst>
              <a:ext uri="{FF2B5EF4-FFF2-40B4-BE49-F238E27FC236}">
                <a16:creationId xmlns:a16="http://schemas.microsoft.com/office/drawing/2014/main" id="{8131CA77-CC3F-4F96-957E-6488A98AB747}"/>
              </a:ext>
            </a:extLst>
          </p:cNvPr>
          <p:cNvPicPr/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7" y="848760"/>
            <a:ext cx="1828804" cy="18189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84443F78-286F-43EB-B212-E3C30DD2DDE7}"/>
              </a:ext>
            </a:extLst>
          </p:cNvPr>
          <p:cNvCxnSpPr>
            <a:cxnSpLocks/>
          </p:cNvCxnSpPr>
          <p:nvPr/>
        </p:nvCxnSpPr>
        <p:spPr>
          <a:xfrm>
            <a:off x="3980329" y="3040864"/>
            <a:ext cx="4231342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3129643" y="3306245"/>
            <a:ext cx="6014357" cy="955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TARIM VE ORMAN 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defRPr/>
            </a:pPr>
            <a:r>
              <a:rPr lang="tr-TR" sz="2800" b="1" dirty="0" smtClean="0">
                <a:solidFill>
                  <a:prstClr val="white"/>
                </a:solidFill>
                <a:latin typeface="Akrobat Black" panose="00000A00000000000000" pitchFamily="50" charset="-94"/>
                <a:cs typeface="Arial" panose="020B0604020202020204" pitchFamily="34" charset="0"/>
              </a:rPr>
              <a:t>BAKANLIĞI</a:t>
            </a:r>
            <a:endParaRPr lang="tr-TR" sz="2800" b="1" dirty="0">
              <a:solidFill>
                <a:prstClr val="white"/>
              </a:solidFill>
              <a:latin typeface="Akrobat Black" panose="00000A00000000000000" pitchFamily="50" charset="-9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4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9695" y="0"/>
            <a:ext cx="10515600" cy="103609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İÇ KONTROL SİSTEMİNİN TEMEL AYAKLARI</a:t>
            </a:r>
            <a:endParaRPr lang="tr-TR" dirty="0"/>
          </a:p>
        </p:txBody>
      </p:sp>
      <p:sp>
        <p:nvSpPr>
          <p:cNvPr id="30" name="16 Dikdörtgen"/>
          <p:cNvSpPr/>
          <p:nvPr/>
        </p:nvSpPr>
        <p:spPr>
          <a:xfrm>
            <a:off x="8704101" y="2403285"/>
            <a:ext cx="1428728" cy="1071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Metin kutusu 2"/>
          <p:cNvSpPr txBox="1"/>
          <p:nvPr/>
        </p:nvSpPr>
        <p:spPr>
          <a:xfrm>
            <a:off x="1197033" y="1407782"/>
            <a:ext cx="999189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>
                <a:solidFill>
                  <a:schemeClr val="bg1"/>
                </a:solidFill>
              </a:rPr>
              <a:t>UYUM EYLEM  PLANI(Temel Yapı </a:t>
            </a:r>
            <a:r>
              <a:rPr lang="tr-TR" sz="2800" b="1" dirty="0" smtClean="0">
                <a:solidFill>
                  <a:schemeClr val="bg1"/>
                </a:solidFill>
              </a:rPr>
              <a:t>Taşları)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SÜREÇ YÖNETİMİ(Standart İş, Etkin, Verimli Yönetim)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tr-TR" sz="2800" b="1" dirty="0" smtClean="0">
              <a:solidFill>
                <a:schemeClr val="bg1"/>
              </a:solidFill>
            </a:endParaRPr>
          </a:p>
          <a:p>
            <a:endParaRPr lang="tr-TR" sz="28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sz="2800" b="1" dirty="0" smtClean="0">
                <a:solidFill>
                  <a:schemeClr val="bg1"/>
                </a:solidFill>
              </a:rPr>
              <a:t>RİSK YÖNETİMİ (Muhtemel Sorunlara Karşı Önlem)</a:t>
            </a:r>
          </a:p>
          <a:p>
            <a:endParaRPr lang="tr-TR" sz="2800" b="1" dirty="0" smtClean="0">
              <a:solidFill>
                <a:schemeClr val="accent6"/>
              </a:solidFill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92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33820" y="43203"/>
            <a:ext cx="10515600" cy="1036092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NEDEN İÇ KONTROL SİSTEMİ</a:t>
            </a:r>
            <a:endParaRPr lang="tr-TR" dirty="0"/>
          </a:p>
        </p:txBody>
      </p:sp>
      <p:sp>
        <p:nvSpPr>
          <p:cNvPr id="30" name="16 Dikdörtgen"/>
          <p:cNvSpPr/>
          <p:nvPr/>
        </p:nvSpPr>
        <p:spPr>
          <a:xfrm>
            <a:off x="8704101" y="2403285"/>
            <a:ext cx="1428728" cy="10715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Metin kutusu 2"/>
          <p:cNvSpPr txBox="1"/>
          <p:nvPr/>
        </p:nvSpPr>
        <p:spPr>
          <a:xfrm>
            <a:off x="633820" y="954993"/>
            <a:ext cx="10299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>
                <a:solidFill>
                  <a:schemeClr val="bg1"/>
                </a:solidFill>
              </a:rPr>
              <a:t>İç Kontrol; bir amaç değil, idareyi hedeflerine ulaştırma amacı taşıyan yönetim </a:t>
            </a:r>
            <a:r>
              <a:rPr lang="tr-TR" sz="2800" dirty="0" smtClean="0">
                <a:solidFill>
                  <a:schemeClr val="bg1"/>
                </a:solidFill>
              </a:rPr>
              <a:t>aracıdır.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6377" y="2552008"/>
            <a:ext cx="2535381" cy="20033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TARIM VE ORMAN BAKANLIĞI</a:t>
            </a:r>
            <a:endParaRPr lang="tr-TR" sz="2400" dirty="0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1384068" y="1665400"/>
            <a:ext cx="8657707" cy="886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1434282" y="4555376"/>
            <a:ext cx="8698547" cy="847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Metin kutusu 10"/>
          <p:cNvSpPr txBox="1"/>
          <p:nvPr/>
        </p:nvSpPr>
        <p:spPr>
          <a:xfrm>
            <a:off x="4256116" y="1887430"/>
            <a:ext cx="15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AMAÇLAR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4443153" y="4823268"/>
            <a:ext cx="15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2"/>
                </a:solidFill>
              </a:rPr>
              <a:t>AMAÇLAR</a:t>
            </a:r>
            <a:endParaRPr lang="tr-TR" dirty="0">
              <a:solidFill>
                <a:schemeClr val="accent2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9285316" y="1737360"/>
            <a:ext cx="2872048" cy="3591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BİYOLOJİK ÇEŞİTLİLİK</a:t>
            </a:r>
            <a:endParaRPr lang="tr-T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GIDA ARZ GÜVENLİĞİ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sz="24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tr-TR" sz="2400" dirty="0" smtClean="0"/>
              <a:t>KIRSAL ALANDA YÜKSEK REFAH</a:t>
            </a:r>
          </a:p>
          <a:p>
            <a:pPr algn="ctr"/>
            <a:endParaRPr lang="tr-TR" dirty="0"/>
          </a:p>
        </p:txBody>
      </p:sp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val="1590562243"/>
              </p:ext>
            </p:extLst>
          </p:nvPr>
        </p:nvGraphicFramePr>
        <p:xfrm>
          <a:off x="2876204" y="2137601"/>
          <a:ext cx="6409112" cy="2775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Akış Çizelgesi: Sonlandırıcı 17"/>
          <p:cNvSpPr/>
          <p:nvPr/>
        </p:nvSpPr>
        <p:spPr>
          <a:xfrm>
            <a:off x="3402006" y="2382468"/>
            <a:ext cx="4393955" cy="440520"/>
          </a:xfrm>
          <a:prstGeom prst="flowChartTermina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solidFill>
                  <a:schemeClr val="tx1"/>
                </a:solidFill>
              </a:rPr>
              <a:t>İÇ KONTROL SİSTEMİ</a:t>
            </a:r>
            <a:endParaRPr lang="tr-T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00972"/>
            <a:ext cx="10515600" cy="1020615"/>
          </a:xfrm>
        </p:spPr>
        <p:txBody>
          <a:bodyPr/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KONTROL </a:t>
            </a:r>
            <a:r>
              <a:rPr lang="tr-TR" b="1" dirty="0" smtClean="0">
                <a:solidFill>
                  <a:schemeClr val="accent4"/>
                </a:solidFill>
              </a:rPr>
              <a:t>SİSTEMİ MEVZUATI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2483052145"/>
              </p:ext>
            </p:extLst>
          </p:nvPr>
        </p:nvGraphicFramePr>
        <p:xfrm>
          <a:off x="251520" y="1089611"/>
          <a:ext cx="8640960" cy="1038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val="3405867486"/>
              </p:ext>
            </p:extLst>
          </p:nvPr>
        </p:nvGraphicFramePr>
        <p:xfrm>
          <a:off x="6685859" y="2354104"/>
          <a:ext cx="2286000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86535457"/>
              </p:ext>
            </p:extLst>
          </p:nvPr>
        </p:nvGraphicFramePr>
        <p:xfrm>
          <a:off x="701749" y="1221587"/>
          <a:ext cx="10652051" cy="5048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80907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165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chemeClr val="accent4"/>
                </a:solidFill>
              </a:rPr>
              <a:t>İÇ KONTROL SİSTEMİNDE AKTÖRLER VE SORUMLULUKLARI</a:t>
            </a:r>
          </a:p>
        </p:txBody>
      </p:sp>
      <p:sp>
        <p:nvSpPr>
          <p:cNvPr id="4" name="İçerik Yer Tutucusu 2"/>
          <p:cNvSpPr txBox="1">
            <a:spLocks/>
          </p:cNvSpPr>
          <p:nvPr/>
        </p:nvSpPr>
        <p:spPr>
          <a:xfrm>
            <a:off x="838200" y="1813237"/>
            <a:ext cx="4292221" cy="362603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Üst Yöneticiler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Harcama Yetkilileri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Mali Hizmetler Birimleri (SGB)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Muhasebe Yetkilileri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 smtClean="0">
                <a:solidFill>
                  <a:srgbClr val="FFFFFF"/>
                </a:solidFill>
                <a:latin typeface="Cambria" panose="02040503050406030204" pitchFamily="18" charset="0"/>
              </a:rPr>
              <a:t>İç Denetçiler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r>
              <a:rPr lang="tr-TR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Tüm Çalışanlar</a:t>
            </a:r>
          </a:p>
          <a:p>
            <a:pPr marL="531813" indent="-176213">
              <a:lnSpc>
                <a:spcPct val="110000"/>
              </a:lnSpc>
              <a:buClr>
                <a:schemeClr val="tx2">
                  <a:lumMod val="75000"/>
                </a:schemeClr>
              </a:buClr>
            </a:pPr>
            <a:endParaRPr lang="tr-TR" sz="2400" b="1" dirty="0" smtClean="0">
              <a:solidFill>
                <a:srgbClr val="FFFFFF"/>
              </a:solidFill>
              <a:latin typeface="Cambria" panose="020405030504060302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417825" y="3241131"/>
            <a:ext cx="3289792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atin typeface="Cambria" panose="02040503050406030204" pitchFamily="18" charset="0"/>
              </a:rPr>
              <a:t>Dış Denetçiler</a:t>
            </a:r>
            <a:endParaRPr lang="tr-TR" sz="2400" b="1" dirty="0">
              <a:latin typeface="Cambria" panose="02040503050406030204" pitchFamily="18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417825" y="2178338"/>
            <a:ext cx="3289792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>
                <a:latin typeface="Cambria" panose="02040503050406030204" pitchFamily="18" charset="0"/>
              </a:rPr>
              <a:t>Merkezi Uyumlaştırma Birimi</a:t>
            </a:r>
          </a:p>
        </p:txBody>
      </p:sp>
      <p:pic>
        <p:nvPicPr>
          <p:cNvPr id="8" name="Picture 2" descr="https://encrypted-tbn3.gstatic.com/images?q=tbn:ANd9GcTcd0pNCz3kbfWBYQJvBlGXVuNAckmKEBM_oh0xEa_bKXpk-F-A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69" y="4193045"/>
            <a:ext cx="3289792" cy="1724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0226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27583" y="47458"/>
            <a:ext cx="10515600" cy="1100564"/>
          </a:xfrm>
        </p:spPr>
        <p:txBody>
          <a:bodyPr>
            <a:normAutofit/>
          </a:bodyPr>
          <a:lstStyle/>
          <a:p>
            <a:pPr algn="ctr"/>
            <a:r>
              <a:rPr lang="tr-TR" b="1" dirty="0" smtClean="0">
                <a:solidFill>
                  <a:schemeClr val="accent4"/>
                </a:solidFill>
              </a:rPr>
              <a:t>AKTÖRLERİN SORUMLULUKLARI</a:t>
            </a:r>
            <a:endParaRPr lang="tr-TR" b="1" dirty="0">
              <a:solidFill>
                <a:schemeClr val="accent4"/>
              </a:solidFill>
            </a:endParaRPr>
          </a:p>
        </p:txBody>
      </p:sp>
      <p:cxnSp>
        <p:nvCxnSpPr>
          <p:cNvPr id="10" name="Düz Bağlayıcı 9"/>
          <p:cNvCxnSpPr>
            <a:stCxn id="16" idx="3"/>
            <a:endCxn id="18" idx="1"/>
          </p:cNvCxnSpPr>
          <p:nvPr/>
        </p:nvCxnSpPr>
        <p:spPr>
          <a:xfrm>
            <a:off x="3625475" y="2644424"/>
            <a:ext cx="631561" cy="598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Düz Bağlayıcı 10"/>
          <p:cNvCxnSpPr>
            <a:stCxn id="22" idx="3"/>
          </p:cNvCxnSpPr>
          <p:nvPr/>
        </p:nvCxnSpPr>
        <p:spPr>
          <a:xfrm flipV="1">
            <a:off x="3625475" y="3707919"/>
            <a:ext cx="1135617" cy="149751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Düz Bağlayıcı 11"/>
          <p:cNvCxnSpPr>
            <a:stCxn id="23" idx="0"/>
            <a:endCxn id="18" idx="2"/>
          </p:cNvCxnSpPr>
          <p:nvPr/>
        </p:nvCxnSpPr>
        <p:spPr>
          <a:xfrm flipH="1" flipV="1">
            <a:off x="5769204" y="3689523"/>
            <a:ext cx="6987" cy="40797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Düz Bağlayıcı 12"/>
          <p:cNvCxnSpPr>
            <a:stCxn id="26" idx="1"/>
          </p:cNvCxnSpPr>
          <p:nvPr/>
        </p:nvCxnSpPr>
        <p:spPr>
          <a:xfrm flipH="1" flipV="1">
            <a:off x="7079322" y="3697987"/>
            <a:ext cx="771824" cy="13467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Düz Bağlayıcı 13"/>
          <p:cNvCxnSpPr>
            <a:stCxn id="20" idx="1"/>
            <a:endCxn id="18" idx="3"/>
          </p:cNvCxnSpPr>
          <p:nvPr/>
        </p:nvCxnSpPr>
        <p:spPr>
          <a:xfrm flipH="1">
            <a:off x="7281372" y="2180503"/>
            <a:ext cx="604744" cy="5237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1609250" y="993177"/>
            <a:ext cx="2016225" cy="40862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ÜST YÖNETİCİ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1609251" y="1400965"/>
            <a:ext cx="2016224" cy="24869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tr-TR" dirty="0" smtClean="0"/>
          </a:p>
          <a:p>
            <a:pPr algn="ctr"/>
            <a:r>
              <a:rPr lang="tr-TR" dirty="0" smtClean="0"/>
              <a:t>Bakanlık geneli; izleme, gözetim ve TBMM, Cumhurbaşkanlığı/Bakana karşı sorumluluk</a:t>
            </a:r>
          </a:p>
          <a:p>
            <a:pPr algn="ctr"/>
            <a:endParaRPr lang="tr-TR" dirty="0"/>
          </a:p>
        </p:txBody>
      </p:sp>
      <p:graphicFrame>
        <p:nvGraphicFramePr>
          <p:cNvPr id="17" name="Diyagram 16"/>
          <p:cNvGraphicFramePr/>
          <p:nvPr>
            <p:extLst>
              <p:ext uri="{D42A27DB-BD31-4B8C-83A1-F6EECF244321}">
                <p14:modId xmlns:p14="http://schemas.microsoft.com/office/powerpoint/2010/main" val="1589159242"/>
              </p:ext>
            </p:extLst>
          </p:nvPr>
        </p:nvGraphicFramePr>
        <p:xfrm>
          <a:off x="4447806" y="1070498"/>
          <a:ext cx="2617542" cy="67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val="2782275363"/>
              </p:ext>
            </p:extLst>
          </p:nvPr>
        </p:nvGraphicFramePr>
        <p:xfrm>
          <a:off x="4257036" y="1719023"/>
          <a:ext cx="3024336" cy="197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9" name="Metin kutusu 18"/>
          <p:cNvSpPr txBox="1"/>
          <p:nvPr/>
        </p:nvSpPr>
        <p:spPr>
          <a:xfrm>
            <a:off x="7886116" y="993177"/>
            <a:ext cx="2016224" cy="40862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sz="1800" dirty="0"/>
              <a:t>SGB</a:t>
            </a:r>
          </a:p>
        </p:txBody>
      </p:sp>
      <p:sp>
        <p:nvSpPr>
          <p:cNvPr id="20" name="Metin kutusu 19"/>
          <p:cNvSpPr txBox="1"/>
          <p:nvPr/>
        </p:nvSpPr>
        <p:spPr>
          <a:xfrm>
            <a:off x="7886116" y="1363258"/>
            <a:ext cx="2016224" cy="16344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Koordinasyon, danışmanlık desteği, üst yönetime raporlama</a:t>
            </a:r>
            <a:endParaRPr lang="tr-TR" dirty="0"/>
          </a:p>
        </p:txBody>
      </p:sp>
      <p:sp>
        <p:nvSpPr>
          <p:cNvPr id="21" name="Metin kutusu 20">
            <a:hlinkClick r:id="rId13" action="ppaction://hlinkpres?slideindex=36&amp;slidetitle=İç Denetim Biriminin İç Kontrol Denetimi"/>
          </p:cNvPr>
          <p:cNvSpPr txBox="1"/>
          <p:nvPr/>
        </p:nvSpPr>
        <p:spPr>
          <a:xfrm>
            <a:off x="1658297" y="3946897"/>
            <a:ext cx="1999713" cy="40862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/>
          </a:lstStyle>
          <a:p>
            <a:r>
              <a:rPr lang="tr-TR" dirty="0"/>
              <a:t>İÇ DENETİM BR.</a:t>
            </a:r>
          </a:p>
        </p:txBody>
      </p:sp>
      <p:sp>
        <p:nvSpPr>
          <p:cNvPr id="22" name="Metin kutusu 21"/>
          <p:cNvSpPr txBox="1"/>
          <p:nvPr/>
        </p:nvSpPr>
        <p:spPr>
          <a:xfrm>
            <a:off x="1609251" y="4303060"/>
            <a:ext cx="2016224" cy="180474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dirty="0" smtClean="0"/>
              <a:t>Sistem </a:t>
            </a:r>
            <a:r>
              <a:rPr lang="tr-TR" dirty="0"/>
              <a:t>denetimi, öneri sunmak, üst yönetime </a:t>
            </a:r>
            <a:r>
              <a:rPr lang="tr-TR" dirty="0" smtClean="0"/>
              <a:t>rapor</a:t>
            </a:r>
            <a:endParaRPr lang="tr-TR" dirty="0"/>
          </a:p>
        </p:txBody>
      </p:sp>
      <p:sp>
        <p:nvSpPr>
          <p:cNvPr id="23" name="Metin kutusu 22">
            <a:hlinkClick r:id="rId14" action="ppaction://hlinkpres?slideindex=35&amp;slidetitle=SAYIŞTAY BAŞKANLIĞI 2019 YILI DENETİM RAPORU"/>
          </p:cNvPr>
          <p:cNvSpPr txBox="1"/>
          <p:nvPr/>
        </p:nvSpPr>
        <p:spPr>
          <a:xfrm>
            <a:off x="4768079" y="4097495"/>
            <a:ext cx="2016224" cy="408623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SAYIŞTAY</a:t>
            </a:r>
            <a:endParaRPr lang="tr-TR" dirty="0"/>
          </a:p>
        </p:txBody>
      </p:sp>
      <p:sp>
        <p:nvSpPr>
          <p:cNvPr id="24" name="Metin kutusu 23"/>
          <p:cNvSpPr txBox="1"/>
          <p:nvPr/>
        </p:nvSpPr>
        <p:spPr>
          <a:xfrm>
            <a:off x="4479910" y="4533993"/>
            <a:ext cx="2533954" cy="1464231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Sistemin ve </a:t>
            </a:r>
            <a:r>
              <a:rPr lang="tr-TR" sz="2000" dirty="0"/>
              <a:t>mevzuata </a:t>
            </a:r>
            <a:r>
              <a:rPr lang="tr-TR" sz="2000" dirty="0" smtClean="0"/>
              <a:t>uyumun dış denetimi, öneri sunma</a:t>
            </a:r>
            <a:endParaRPr lang="tr-TR" sz="1000" dirty="0"/>
          </a:p>
        </p:txBody>
      </p:sp>
      <p:sp>
        <p:nvSpPr>
          <p:cNvPr id="25" name="Metin kutusu 24"/>
          <p:cNvSpPr txBox="1"/>
          <p:nvPr/>
        </p:nvSpPr>
        <p:spPr>
          <a:xfrm>
            <a:off x="7886116" y="3401817"/>
            <a:ext cx="2442448" cy="10215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>
                <a:latin typeface="Cambria" panose="02040503050406030204" pitchFamily="18" charset="0"/>
              </a:rPr>
              <a:t>Merkezi Uyumlaştırma Birimi</a:t>
            </a:r>
          </a:p>
        </p:txBody>
      </p:sp>
      <p:sp>
        <p:nvSpPr>
          <p:cNvPr id="26" name="Metin kutusu 25"/>
          <p:cNvSpPr txBox="1"/>
          <p:nvPr/>
        </p:nvSpPr>
        <p:spPr>
          <a:xfrm>
            <a:off x="7851146" y="4533993"/>
            <a:ext cx="2620968" cy="10215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Mevzuat hazırlama, genel koordinasyon, rehberlik</a:t>
            </a:r>
            <a:endParaRPr lang="tr-TR" dirty="0"/>
          </a:p>
        </p:txBody>
      </p:sp>
      <p:sp>
        <p:nvSpPr>
          <p:cNvPr id="37" name="Metin kutusu 36"/>
          <p:cNvSpPr txBox="1"/>
          <p:nvPr/>
        </p:nvSpPr>
        <p:spPr>
          <a:xfrm>
            <a:off x="4728383" y="917876"/>
            <a:ext cx="2191961" cy="715089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sz="2000"/>
            </a:lvl1pPr>
          </a:lstStyle>
          <a:p>
            <a:r>
              <a:rPr lang="tr-TR" sz="1800" dirty="0" smtClean="0"/>
              <a:t>HARCAMA BİRİMLERİ</a:t>
            </a: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91687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/>
          <p:cNvSpPr/>
          <p:nvPr/>
        </p:nvSpPr>
        <p:spPr>
          <a:xfrm>
            <a:off x="1282283" y="5386712"/>
            <a:ext cx="9144000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>
                <a:solidFill>
                  <a:srgbClr val="FFFFFF"/>
                </a:solidFill>
                <a:latin typeface="Cambria" panose="02040503050406030204" pitchFamily="18" charset="0"/>
              </a:rPr>
              <a:t>Görev ve yetkileri çerçevesinde sorumludurlar.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1305433" y="115675"/>
            <a:ext cx="91208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dirty="0">
                <a:solidFill>
                  <a:schemeClr val="accent4"/>
                </a:solidFill>
              </a:rPr>
              <a:t>AKTÖRLERİN SORUMLULUKLARI</a:t>
            </a:r>
            <a:endParaRPr lang="tr-TR" sz="4400" dirty="0"/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688481529"/>
              </p:ext>
            </p:extLst>
          </p:nvPr>
        </p:nvGraphicFramePr>
        <p:xfrm>
          <a:off x="0" y="885116"/>
          <a:ext cx="12072331" cy="4326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73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eması">
  <a:themeElements>
    <a:clrScheme name="Özel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C000"/>
      </a:hlink>
      <a:folHlink>
        <a:srgbClr val="F4B183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C10655CAD4E89E48A8C5473085C60FA3" ma:contentTypeVersion="2" ma:contentTypeDescription="Yeni belge oluşturun." ma:contentTypeScope="" ma:versionID="dc6b665096513c9246c0cf98fee3f269">
  <xsd:schema xmlns:xsd="http://www.w3.org/2001/XMLSchema" xmlns:xs="http://www.w3.org/2001/XMLSchema" xmlns:p="http://schemas.microsoft.com/office/2006/metadata/properties" xmlns:ns1="http://schemas.microsoft.com/sharepoint/v3" xmlns:ns2="17450958-79ec-4513-a654-1e3918d5fc04" targetNamespace="http://schemas.microsoft.com/office/2006/metadata/properties" ma:root="true" ma:fieldsID="657f6a2e3cdee7123f6ed342fdf40e3c" ns1:_="" ns2:_="">
    <xsd:import namespace="http://schemas.microsoft.com/sharepoint/v3"/>
    <xsd:import namespace="17450958-79ec-4513-a654-1e3918d5fc0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YayinBitisTarihi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Zamanlama Başlangıç Tarihi" ma:description="Zamanlama Başlangıç Tarihi, Yayımlama özelliği tarafından oluşturulan bir site sütunudur. Bu sütun, bu sayfanın site ziyaretçilerine ilk kez görüntüleneceği tarih ve zamanı belirtmek için kullanılır." ma:internalName="PublishingStartDate">
      <xsd:simpleType>
        <xsd:restriction base="dms:Unknown"/>
      </xsd:simpleType>
    </xsd:element>
    <xsd:element name="PublishingExpirationDate" ma:index="9" nillable="true" ma:displayName="Zamanlama Bitiş Tarihi" ma:description="Zamanlama Bitiş Tarihi, Yayımlama özelliği tarafından oluşturulan bir site sütunudur. Bu sütun, bu sayfanın site ziyaretçilerine artık görüntülenmeyeceği tarih ve zamanı belirtmek için kullanılır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50958-79ec-4513-a654-1e3918d5fc04" elementFormDefault="qualified">
    <xsd:import namespace="http://schemas.microsoft.com/office/2006/documentManagement/types"/>
    <xsd:import namespace="http://schemas.microsoft.com/office/infopath/2007/PartnerControls"/>
    <xsd:element name="YayinBitisTarihi" ma:index="10" nillable="true" ma:displayName="YayinBitisTarihi" ma:internalName="YayinBitisTarihi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YayinBitisTarihi xmlns="17450958-79ec-4513-a654-1e3918d5fc04">2025-01-31T11:00:35+00:00</YayinBitisTarihi>
  </documentManagement>
</p:properties>
</file>

<file path=customXml/itemProps1.xml><?xml version="1.0" encoding="utf-8"?>
<ds:datastoreItem xmlns:ds="http://schemas.openxmlformats.org/officeDocument/2006/customXml" ds:itemID="{1194D942-961B-473B-8DE4-19588E3F8332}"/>
</file>

<file path=customXml/itemProps2.xml><?xml version="1.0" encoding="utf-8"?>
<ds:datastoreItem xmlns:ds="http://schemas.openxmlformats.org/officeDocument/2006/customXml" ds:itemID="{0451CF08-9705-4265-85C1-65C023CA7419}"/>
</file>

<file path=customXml/itemProps3.xml><?xml version="1.0" encoding="utf-8"?>
<ds:datastoreItem xmlns:ds="http://schemas.openxmlformats.org/officeDocument/2006/customXml" ds:itemID="{E26D36EA-C076-4052-9675-0BA09B4B639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6184</TotalTime>
  <Words>1838</Words>
  <Application>Microsoft Office PowerPoint</Application>
  <PresentationFormat>Geniş ekran</PresentationFormat>
  <Paragraphs>353</Paragraphs>
  <Slides>37</Slides>
  <Notes>17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46" baseType="lpstr">
      <vt:lpstr>Akrobat Black</vt:lpstr>
      <vt:lpstr>Arial</vt:lpstr>
      <vt:lpstr>Calibri</vt:lpstr>
      <vt:lpstr>Cambria</vt:lpstr>
      <vt:lpstr>Montserrat Black</vt:lpstr>
      <vt:lpstr>黑体</vt:lpstr>
      <vt:lpstr>Times New Roman</vt:lpstr>
      <vt:lpstr>Wingdings</vt:lpstr>
      <vt:lpstr>1_Office Teması</vt:lpstr>
      <vt:lpstr>PowerPoint Sunusu</vt:lpstr>
      <vt:lpstr>MUHTEVA</vt:lpstr>
      <vt:lpstr>İÇ KONTROL SİSTEMİ</vt:lpstr>
      <vt:lpstr>İÇ KONTROL SİSTEMİNİN TEMEL AYAKLARI</vt:lpstr>
      <vt:lpstr>NEDEN İÇ KONTROL SİSTEMİ</vt:lpstr>
      <vt:lpstr>İÇ KONTROL SİSTEMİ MEVZUATI</vt:lpstr>
      <vt:lpstr>İÇ KONTROL SİSTEMİNDE AKTÖRLER VE SORUMLULUKLARI</vt:lpstr>
      <vt:lpstr>AKTÖRLERİN SORUMLULUKLARI</vt:lpstr>
      <vt:lpstr>PowerPoint Sunusu</vt:lpstr>
      <vt:lpstr>İÇ KONTROL GÜVENCE BEYANI</vt:lpstr>
      <vt:lpstr>KAMU İÇ KONTROL STANDARTLARI </vt:lpstr>
      <vt:lpstr>Kontrol Ortamı İçin Yapılan/Yapılacak Çalışmalar</vt:lpstr>
      <vt:lpstr>Görev Tanımları-1</vt:lpstr>
      <vt:lpstr>Görev Tanımları-2</vt:lpstr>
      <vt:lpstr>Personelin Görev Tanımları-3</vt:lpstr>
      <vt:lpstr>Personelin Görev Tanımları-4</vt:lpstr>
      <vt:lpstr>Görev Tanımları-5</vt:lpstr>
      <vt:lpstr>Hassas Görevler</vt:lpstr>
      <vt:lpstr>Hassas Görevler Belirlemek İçin</vt:lpstr>
      <vt:lpstr>Hassas Görevler İçin Ne Yapılmalı</vt:lpstr>
      <vt:lpstr>Bazı Hassas Görevler</vt:lpstr>
      <vt:lpstr>Risk Değerlendirme Bileşeni</vt:lpstr>
      <vt:lpstr>Kontrol Faaliyeti</vt:lpstr>
      <vt:lpstr>PowerPoint Sunusu</vt:lpstr>
      <vt:lpstr>PowerPoint Sunusu</vt:lpstr>
      <vt:lpstr>Bilgi ve İletişim Bileşeni</vt:lpstr>
      <vt:lpstr>İzleme Bileşeni</vt:lpstr>
      <vt:lpstr>İzleme Bileşeni</vt:lpstr>
      <vt:lpstr>PowerPoint Sunusu</vt:lpstr>
      <vt:lpstr>Kamu İç Kontrol Standartlarına Uyum Eylem Planı (UEP)</vt:lpstr>
      <vt:lpstr>UEP’nin İzlenmesi</vt:lpstr>
      <vt:lpstr>İÇ KONTROL EYLEM PLANI (UEP)</vt:lpstr>
      <vt:lpstr>PowerPoint Sunusu</vt:lpstr>
      <vt:lpstr>PowerPoint Sunusu</vt:lpstr>
      <vt:lpstr>PowerPoint Sunusu</vt:lpstr>
      <vt:lpstr>İÇ KONTROL UYGULAMALARINDA ETKİNLİĞİ ARTTIRACAK TEDBİRLER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90535</dc:creator>
  <cp:lastModifiedBy>Recep AKKAN</cp:lastModifiedBy>
  <cp:revision>969</cp:revision>
  <cp:lastPrinted>2021-04-19T07:37:56Z</cp:lastPrinted>
  <dcterms:created xsi:type="dcterms:W3CDTF">2020-10-06T17:12:15Z</dcterms:created>
  <dcterms:modified xsi:type="dcterms:W3CDTF">2022-03-24T06:36:33Z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0x010100C10655CAD4E89E48A8C5473085C60FA3</vt:lpwstr>
  </property>
</Properties>
</file>